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272" r:id="rId7"/>
    <p:sldId id="27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51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64" d="100"/>
          <a:sy n="64" d="100"/>
        </p:scale>
        <p:origin x="7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77298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159268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8EA47-1E94-4B0F-A85A-5F083A7320E3}"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2089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8EA47-1E94-4B0F-A85A-5F083A7320E3}"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9216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8EA47-1E94-4B0F-A85A-5F083A7320E3}" type="datetimeFigureOut">
              <a:rPr lang="en-US" smtClean="0"/>
              <a:t>3/22/2020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6037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8EA47-1E94-4B0F-A85A-5F083A7320E3}" type="datetimeFigureOut">
              <a:rPr lang="en-US" smtClean="0"/>
              <a:t>3/22/2020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27183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8EA47-1E94-4B0F-A85A-5F083A7320E3}" type="datetimeFigureOut">
              <a:rPr lang="en-US" smtClean="0"/>
              <a:t>3/22/2020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74618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10785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8EA47-1E94-4B0F-A85A-5F083A7320E3}"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8317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342734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8EA47-1E94-4B0F-A85A-5F083A7320E3}"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07A2C-8686-416F-9154-7025A5212863}" type="slidenum">
              <a:rPr lang="en-US" smtClean="0"/>
              <a:t>‹#›</a:t>
            </a:fld>
            <a:endParaRPr lang="en-US"/>
          </a:p>
        </p:txBody>
      </p:sp>
    </p:spTree>
    <p:extLst>
      <p:ext uri="{BB962C8B-B14F-4D97-AF65-F5344CB8AC3E}">
        <p14:creationId xmlns:p14="http://schemas.microsoft.com/office/powerpoint/2010/main" val="252394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8EA47-1E94-4B0F-A85A-5F083A7320E3}" type="datetimeFigureOut">
              <a:rPr lang="en-US" smtClean="0"/>
              <a:t>3/22/2020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07A2C-8686-416F-9154-7025A5212863}" type="slidenum">
              <a:rPr lang="en-US" smtClean="0"/>
              <a:t>‹#›</a:t>
            </a:fld>
            <a:endParaRPr lang="en-US"/>
          </a:p>
        </p:txBody>
      </p:sp>
    </p:spTree>
    <p:extLst>
      <p:ext uri="{BB962C8B-B14F-4D97-AF65-F5344CB8AC3E}">
        <p14:creationId xmlns:p14="http://schemas.microsoft.com/office/powerpoint/2010/main" val="476050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10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9" y="2852828"/>
            <a:ext cx="1164963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Do you not know that you are God's temple and that God's Spirit dwells in you?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If anyone destroys God's temple, God will destroy him. For God's temple is holy, and you are that temple.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1 Corinthians </a:t>
            </a:r>
            <a:r>
              <a:rPr lang="en-US" sz="2400" b="1" dirty="0" smtClean="0">
                <a:effectLst>
                  <a:outerShdw blurRad="38100" dist="38100" dir="2700000" algn="tl">
                    <a:srgbClr val="000000">
                      <a:alpha val="43137"/>
                    </a:srgbClr>
                  </a:outerShdw>
                </a:effectLst>
                <a:latin typeface="+mn-lt"/>
              </a:rPr>
              <a:t>3:16-17 </a:t>
            </a:r>
            <a:r>
              <a:rPr lang="en-US" sz="24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421335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9" y="2852828"/>
            <a:ext cx="1164963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19 </a:t>
            </a:r>
            <a:r>
              <a:rPr lang="en-US" sz="3600" b="1" dirty="0">
                <a:effectLst>
                  <a:outerShdw blurRad="38100" dist="38100" dir="2700000" algn="tl">
                    <a:srgbClr val="000000">
                      <a:alpha val="43137"/>
                    </a:srgbClr>
                  </a:outerShdw>
                </a:effectLst>
                <a:latin typeface="+mn-lt"/>
              </a:rPr>
              <a:t>Or do you not know that your body is a temple of the Holy Spirit within you, whom you have from God? You are not your own</a:t>
            </a:r>
            <a:r>
              <a:rPr lang="en-US" sz="3600" dirty="0"/>
              <a:t/>
            </a:r>
            <a:br>
              <a:rPr lang="en-US" sz="3600" dirty="0"/>
            </a:br>
            <a:r>
              <a:rPr lang="en-US" sz="3600" dirty="0" smtClean="0"/>
              <a:t/>
            </a:r>
            <a:br>
              <a:rPr lang="en-US" sz="3600" dirty="0" smtClean="0"/>
            </a:br>
            <a:r>
              <a:rPr lang="en-US" sz="2400" b="1" dirty="0" smtClean="0">
                <a:effectLst>
                  <a:outerShdw blurRad="38100" dist="38100" dir="2700000" algn="tl">
                    <a:srgbClr val="000000">
                      <a:alpha val="43137"/>
                    </a:srgbClr>
                  </a:outerShdw>
                </a:effectLst>
                <a:latin typeface="+mn-lt"/>
              </a:rPr>
              <a:t>1 </a:t>
            </a:r>
            <a:r>
              <a:rPr lang="en-US" sz="2400" b="1" dirty="0">
                <a:effectLst>
                  <a:outerShdw blurRad="38100" dist="38100" dir="2700000" algn="tl">
                    <a:srgbClr val="000000">
                      <a:alpha val="43137"/>
                    </a:srgbClr>
                  </a:outerShdw>
                </a:effectLst>
                <a:latin typeface="+mn-lt"/>
              </a:rPr>
              <a:t>Corinthians </a:t>
            </a:r>
            <a:r>
              <a:rPr lang="en-US" sz="2400" b="1" dirty="0" smtClean="0">
                <a:effectLst>
                  <a:outerShdw blurRad="38100" dist="38100" dir="2700000" algn="tl">
                    <a:srgbClr val="000000">
                      <a:alpha val="43137"/>
                    </a:srgbClr>
                  </a:outerShdw>
                </a:effectLst>
                <a:latin typeface="+mn-lt"/>
              </a:rPr>
              <a:t>6:19 </a:t>
            </a:r>
            <a:r>
              <a:rPr lang="en-US" sz="24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398815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36" y="365125"/>
            <a:ext cx="10515600" cy="1325563"/>
          </a:xfrm>
        </p:spPr>
        <p:txBody>
          <a:bodyPr>
            <a:normAutofit/>
          </a:bodyPr>
          <a:lstStyle/>
          <a:p>
            <a:r>
              <a:rPr lang="en-US" sz="4800" dirty="0" smtClean="0">
                <a:effectLst>
                  <a:outerShdw blurRad="38100" dist="38100" dir="2700000" algn="tl">
                    <a:srgbClr val="000000">
                      <a:alpha val="43137"/>
                    </a:srgbClr>
                  </a:outerShdw>
                </a:effectLst>
                <a:latin typeface="+mn-lt"/>
              </a:rPr>
              <a:t>God’s View</a:t>
            </a:r>
            <a:endParaRPr lang="en-US" sz="48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51648" y="1516342"/>
            <a:ext cx="10515600" cy="4351338"/>
          </a:xfrm>
        </p:spPr>
        <p:txBody>
          <a:bodyPr>
            <a:normAutofit fontScale="92500"/>
          </a:bodyPr>
          <a:lstStyle/>
          <a:p>
            <a:r>
              <a:rPr lang="en-US" dirty="0">
                <a:effectLst>
                  <a:outerShdw blurRad="38100" dist="38100" dir="2700000" algn="tl">
                    <a:srgbClr val="000000">
                      <a:alpha val="43137"/>
                    </a:srgbClr>
                  </a:outerShdw>
                </a:effectLst>
              </a:rPr>
              <a:t>Ephesians 2:19-22 ESV - </a:t>
            </a:r>
            <a:r>
              <a:rPr lang="en-US" b="1" baseline="30000" dirty="0">
                <a:effectLst>
                  <a:outerShdw blurRad="38100" dist="38100" dir="2700000" algn="tl">
                    <a:srgbClr val="000000">
                      <a:alpha val="43137"/>
                    </a:srgbClr>
                  </a:outerShdw>
                </a:effectLst>
              </a:rPr>
              <a:t>19 </a:t>
            </a:r>
            <a:r>
              <a:rPr lang="en-US" b="1" dirty="0">
                <a:effectLst>
                  <a:outerShdw blurRad="38100" dist="38100" dir="2700000" algn="tl">
                    <a:srgbClr val="000000">
                      <a:alpha val="43137"/>
                    </a:srgbClr>
                  </a:outerShdw>
                </a:effectLst>
              </a:rPr>
              <a:t>So then you are no longer strangers and aliens, but you are fellow citizens with the saints and members of the household of God, </a:t>
            </a:r>
            <a:r>
              <a:rPr lang="en-US" b="1" baseline="30000" dirty="0">
                <a:effectLst>
                  <a:outerShdw blurRad="38100" dist="38100" dir="2700000" algn="tl">
                    <a:srgbClr val="000000">
                      <a:alpha val="43137"/>
                    </a:srgbClr>
                  </a:outerShdw>
                </a:effectLst>
              </a:rPr>
              <a:t>20 </a:t>
            </a:r>
            <a:r>
              <a:rPr lang="en-US" b="1" dirty="0">
                <a:effectLst>
                  <a:outerShdw blurRad="38100" dist="38100" dir="2700000" algn="tl">
                    <a:srgbClr val="000000">
                      <a:alpha val="43137"/>
                    </a:srgbClr>
                  </a:outerShdw>
                </a:effectLst>
              </a:rPr>
              <a:t>built on the foundation of the apostles and prophets, Christ Jesus himself being the cornerstone, </a:t>
            </a:r>
            <a:r>
              <a:rPr lang="en-US" b="1" baseline="30000" dirty="0">
                <a:effectLst>
                  <a:outerShdw blurRad="38100" dist="38100" dir="2700000" algn="tl">
                    <a:srgbClr val="000000">
                      <a:alpha val="43137"/>
                    </a:srgbClr>
                  </a:outerShdw>
                </a:effectLst>
              </a:rPr>
              <a:t>21 </a:t>
            </a:r>
            <a:r>
              <a:rPr lang="en-US" b="1" dirty="0">
                <a:effectLst>
                  <a:outerShdw blurRad="38100" dist="38100" dir="2700000" algn="tl">
                    <a:srgbClr val="000000">
                      <a:alpha val="43137"/>
                    </a:srgbClr>
                  </a:outerShdw>
                </a:effectLst>
              </a:rPr>
              <a:t>in whom the whole structure, being joined together, grows into a holy temple in the Lord.  </a:t>
            </a:r>
            <a:r>
              <a:rPr lang="en-US" b="1" baseline="30000" dirty="0">
                <a:effectLst>
                  <a:outerShdw blurRad="38100" dist="38100" dir="2700000" algn="tl">
                    <a:srgbClr val="000000">
                      <a:alpha val="43137"/>
                    </a:srgbClr>
                  </a:outerShdw>
                </a:effectLst>
              </a:rPr>
              <a:t>22 </a:t>
            </a:r>
            <a:r>
              <a:rPr lang="en-US" b="1" dirty="0">
                <a:effectLst>
                  <a:outerShdw blurRad="38100" dist="38100" dir="2700000" algn="tl">
                    <a:srgbClr val="000000">
                      <a:alpha val="43137"/>
                    </a:srgbClr>
                  </a:outerShdw>
                </a:effectLst>
              </a:rPr>
              <a:t>In him you also are being built together into a dwelling place for God by the Spirit</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1 Peter 2:4-5 ESV - </a:t>
            </a:r>
            <a:r>
              <a:rPr lang="en-US" b="1" baseline="30000" dirty="0">
                <a:effectLst>
                  <a:outerShdw blurRad="38100" dist="38100" dir="2700000" algn="tl">
                    <a:srgbClr val="000000">
                      <a:alpha val="43137"/>
                    </a:srgbClr>
                  </a:outerShdw>
                </a:effectLst>
              </a:rPr>
              <a:t>4 </a:t>
            </a:r>
            <a:r>
              <a:rPr lang="en-US" b="1" dirty="0">
                <a:effectLst>
                  <a:outerShdw blurRad="38100" dist="38100" dir="2700000" algn="tl">
                    <a:srgbClr val="000000">
                      <a:alpha val="43137"/>
                    </a:srgbClr>
                  </a:outerShdw>
                </a:effectLst>
              </a:rPr>
              <a:t>As you come to him, a living stone rejected by men but in the sight of God chosen and precious, </a:t>
            </a:r>
            <a:r>
              <a:rPr lang="en-US" b="1" baseline="30000" dirty="0">
                <a:effectLst>
                  <a:outerShdw blurRad="38100" dist="38100" dir="2700000" algn="tl">
                    <a:srgbClr val="000000">
                      <a:alpha val="43137"/>
                    </a:srgbClr>
                  </a:outerShdw>
                </a:effectLst>
              </a:rPr>
              <a:t>5 </a:t>
            </a:r>
            <a:r>
              <a:rPr lang="en-US" b="1" dirty="0">
                <a:effectLst>
                  <a:outerShdw blurRad="38100" dist="38100" dir="2700000" algn="tl">
                    <a:srgbClr val="000000">
                      <a:alpha val="43137"/>
                    </a:srgbClr>
                  </a:outerShdw>
                </a:effectLst>
              </a:rPr>
              <a:t>you yourselves like living stones are being built up as a spiritual house, to be a holy priesthood, to offer spiritual sacrifices acceptable to God through Jesus Christ.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600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36" y="365125"/>
            <a:ext cx="10515600" cy="1325563"/>
          </a:xfrm>
        </p:spPr>
        <p:txBody>
          <a:bodyPr>
            <a:normAutofit/>
          </a:bodyPr>
          <a:lstStyle/>
          <a:p>
            <a:r>
              <a:rPr lang="en-US" sz="4800" dirty="0" smtClean="0">
                <a:effectLst>
                  <a:outerShdw blurRad="38100" dist="38100" dir="2700000" algn="tl">
                    <a:srgbClr val="000000">
                      <a:alpha val="43137"/>
                    </a:srgbClr>
                  </a:outerShdw>
                </a:effectLst>
                <a:latin typeface="+mn-lt"/>
              </a:rPr>
              <a:t>God’s View</a:t>
            </a:r>
            <a:endParaRPr lang="en-US" sz="48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51648" y="1516342"/>
            <a:ext cx="10515600" cy="4351338"/>
          </a:xfrm>
        </p:spPr>
        <p:txBody>
          <a:bodyPr>
            <a:normAutofit/>
          </a:bodyPr>
          <a:lstStyle/>
          <a:p>
            <a:r>
              <a:rPr lang="en-US" sz="3600" dirty="0" smtClean="0">
                <a:effectLst>
                  <a:outerShdw blurRad="38100" dist="38100" dir="2700000" algn="tl">
                    <a:srgbClr val="000000">
                      <a:alpha val="43137"/>
                    </a:srgbClr>
                  </a:outerShdw>
                </a:effectLst>
              </a:rPr>
              <a:t>Acts 20:28 ESV -</a:t>
            </a:r>
            <a:r>
              <a:rPr lang="en-US" sz="3600" baseline="30000" dirty="0" smtClean="0">
                <a:effectLst>
                  <a:outerShdw blurRad="38100" dist="38100" dir="2700000" algn="tl">
                    <a:srgbClr val="000000">
                      <a:alpha val="43137"/>
                    </a:srgbClr>
                  </a:outerShdw>
                </a:effectLst>
              </a:rPr>
              <a:t> </a:t>
            </a:r>
            <a:r>
              <a:rPr lang="en-US" sz="3600" b="1" baseline="30000" dirty="0" smtClean="0">
                <a:effectLst>
                  <a:outerShdw blurRad="38100" dist="38100" dir="2700000" algn="tl">
                    <a:srgbClr val="000000">
                      <a:alpha val="43137"/>
                    </a:srgbClr>
                  </a:outerShdw>
                </a:effectLst>
              </a:rPr>
              <a:t>28</a:t>
            </a:r>
            <a:r>
              <a:rPr lang="en-US" sz="3600" b="1" baseline="30000"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Pay careful attention to yourselves and to all the flock, in which the Holy Spirit has made you overseers, to care for the church of God, </a:t>
            </a:r>
            <a:r>
              <a:rPr lang="en-US" sz="3600" b="1" dirty="0">
                <a:effectLst>
                  <a:glow rad="177800">
                    <a:schemeClr val="bg1"/>
                  </a:glow>
                  <a:outerShdw blurRad="38100" dist="38100" dir="2700000" algn="tl">
                    <a:srgbClr val="000000">
                      <a:alpha val="43137"/>
                    </a:srgbClr>
                  </a:outerShdw>
                </a:effectLst>
              </a:rPr>
              <a:t>which he </a:t>
            </a:r>
            <a:r>
              <a:rPr lang="en-US" sz="3600" b="1" dirty="0">
                <a:effectLst>
                  <a:glow rad="177800">
                    <a:schemeClr val="bg1"/>
                  </a:glow>
                  <a:outerShdw blurRad="38100" dist="38100" dir="2700000" algn="tl">
                    <a:srgbClr val="000000">
                      <a:alpha val="43137"/>
                    </a:srgbClr>
                  </a:outerShdw>
                </a:effectLst>
              </a:rPr>
              <a:t>obtained with his own blood.</a:t>
            </a:r>
            <a:endParaRPr lang="en-US" sz="3600" dirty="0">
              <a:effectLst>
                <a:glow rad="177800">
                  <a:schemeClr val="bg1"/>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252647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9" y="2852828"/>
            <a:ext cx="1164963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14 </a:t>
            </a:r>
            <a:r>
              <a:rPr lang="en-US" sz="3600" b="1" dirty="0">
                <a:effectLst>
                  <a:outerShdw blurRad="38100" dist="38100" dir="2700000" algn="tl">
                    <a:srgbClr val="000000">
                      <a:alpha val="43137"/>
                    </a:srgbClr>
                  </a:outerShdw>
                </a:effectLst>
                <a:latin typeface="+mn-lt"/>
              </a:rPr>
              <a:t>And this gospel of the kingdom will be proclaimed throughout the whole world as a testimony to all nations, and then the end will come</a:t>
            </a:r>
            <a:r>
              <a:rPr lang="en-US" sz="3600" b="1" dirty="0" smtClean="0">
                <a:effectLst>
                  <a:outerShdw blurRad="38100" dist="38100" dir="2700000" algn="tl">
                    <a:srgbClr val="000000">
                      <a:alpha val="43137"/>
                    </a:srgbClr>
                  </a:outerShdw>
                </a:effectLst>
                <a:latin typeface="+mn-lt"/>
              </a:rPr>
              <a:t>.</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600" dirty="0" smtClean="0">
                <a:effectLst>
                  <a:outerShdw blurRad="38100" dist="38100" dir="2700000" algn="tl">
                    <a:srgbClr val="000000">
                      <a:alpha val="43137"/>
                    </a:srgbClr>
                  </a:outerShdw>
                </a:effectLst>
                <a:latin typeface="+mn-lt"/>
              </a:rPr>
              <a:t/>
            </a:r>
            <a:br>
              <a:rPr lang="en-US" sz="3600" dirty="0" smtClean="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Matthew 24:14 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15248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79" y="2852828"/>
            <a:ext cx="11649633"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Do you not know that you are God's temple and that God's Spirit dwells in you?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If anyone destroys God's temple, God will destroy him. For God's temple is holy, and you are that temple.</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1 Corinthians </a:t>
            </a:r>
            <a:r>
              <a:rPr lang="en-US" sz="2400" b="1" dirty="0" smtClean="0">
                <a:effectLst>
                  <a:outerShdw blurRad="38100" dist="38100" dir="2700000" algn="tl">
                    <a:srgbClr val="000000">
                      <a:alpha val="43137"/>
                    </a:srgbClr>
                  </a:outerShdw>
                </a:effectLst>
                <a:latin typeface="+mn-lt"/>
              </a:rPr>
              <a:t>3:16-17 </a:t>
            </a:r>
            <a:r>
              <a:rPr lang="en-US" sz="2400" b="1" dirty="0" smtClean="0">
                <a:effectLst>
                  <a:outerShdw blurRad="38100" dist="38100" dir="2700000" algn="tl">
                    <a:srgbClr val="000000">
                      <a:alpha val="43137"/>
                    </a:srgbClr>
                  </a:outerShdw>
                </a:effectLst>
                <a:latin typeface="+mn-lt"/>
              </a:rPr>
              <a:t>ESV</a:t>
            </a:r>
            <a:endParaRPr lang="en-US" sz="2800" dirty="0">
              <a:effectLst>
                <a:outerShdw blurRad="38100" dist="38100" dir="2700000" algn="tl">
                  <a:srgbClr val="000000">
                    <a:alpha val="43137"/>
                  </a:srgbClr>
                </a:outerShdw>
              </a:effectLst>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871" y="5636301"/>
            <a:ext cx="1939221" cy="1369111"/>
          </a:xfrm>
          <a:prstGeom prst="rect">
            <a:avLst/>
          </a:prstGeom>
        </p:spPr>
      </p:pic>
    </p:spTree>
    <p:extLst>
      <p:ext uri="{BB962C8B-B14F-4D97-AF65-F5344CB8AC3E}">
        <p14:creationId xmlns:p14="http://schemas.microsoft.com/office/powerpoint/2010/main" val="20016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TotalTime>
  <Words>18</Words>
  <Application>Microsoft Office PowerPoint</Application>
  <PresentationFormat>Widescreen</PresentationFormat>
  <Paragraphs>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16 Do you not know that you are God's temple and that God's Spirit dwells in you?  17 If anyone destroys God's temple, God will destroy him. For God's temple is holy, and you are that temple.  1 Corinthians 3:16-17 ESV</vt:lpstr>
      <vt:lpstr>19 Or do you not know that your body is a temple of the Holy Spirit within you, whom you have from God? You are not your own  1 Corinthians 6:19 ESV</vt:lpstr>
      <vt:lpstr>God’s View</vt:lpstr>
      <vt:lpstr>God’s View</vt:lpstr>
      <vt:lpstr>14 And this gospel of the kingdom will be proclaimed throughout the whole world as a testimony to all nations, and then the end will come.  Matthew 24:14 ESV</vt:lpstr>
      <vt:lpstr>16 Do you not know that you are God's temple and that God's Spirit dwells in you?  17 If anyone destroys God's temple, God will destroy him. For God's temple is holy, and you are that temple.  1 Corinthians 3:16-17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28</cp:revision>
  <dcterms:created xsi:type="dcterms:W3CDTF">2020-01-19T02:49:26Z</dcterms:created>
  <dcterms:modified xsi:type="dcterms:W3CDTF">2020-03-22T09:56:13Z</dcterms:modified>
</cp:coreProperties>
</file>