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301" r:id="rId4"/>
    <p:sldId id="289" r:id="rId5"/>
    <p:sldId id="302" r:id="rId6"/>
    <p:sldId id="303" r:id="rId7"/>
    <p:sldId id="304" r:id="rId8"/>
    <p:sldId id="305" r:id="rId9"/>
    <p:sldId id="30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5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8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8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7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5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7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4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4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8EA47-1E94-4B0F-A85A-5F083A7320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07A2C-8686-416F-9154-7025A521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5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10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79" y="2987298"/>
            <a:ext cx="11649633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whenever someone says, “I am with Paul,” or “I am with Apollos,” are you not merely human?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Apollos, really? Or what is Paul?  Servants through whom you came to believe, and each of us in the ministry the Lord gave us.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planted, Apollos watered, but God caused it to grow.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neither the one who plants counts for anything, nor the one who waters, but God who causes the growth.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one who plants and the one who waters work as one, but each will receive his reward according to his work.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coworkers belonging to God.  You are God’s field, God’s building.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3:4-9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79" y="2987298"/>
            <a:ext cx="11649633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whenever someone says, “I am with Paul,” or “I am with Apollos,” are you not merely human?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Apollos, really? Or what is Paul?  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Servants through whom you came to believe, and each of us in the ministry the Lord gave us.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planted, Apollos watered, but God caused it to grow.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neither the one who plants counts for anything, nor the one who waters, but God who causes the growth.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one who plants and the one who waters work as one, but each will receive his reward according to his work.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coworkers belonging to God.  You are God’s field, God’s building.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3:4-9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296" y="3195396"/>
            <a:ext cx="11232774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2 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I decided to know nothing among you except 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Jesus Christ and him crucified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2:6-7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ESV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447" y="1023643"/>
            <a:ext cx="6724471" cy="1932599"/>
          </a:xfrm>
          <a:prstGeom prst="rect">
            <a:avLst/>
          </a:prstGeom>
          <a:effectLst>
            <a:glow rad="127000">
              <a:srgbClr val="BE5109"/>
            </a:glow>
          </a:effectLst>
        </p:spPr>
      </p:pic>
    </p:spTree>
    <p:extLst>
      <p:ext uri="{BB962C8B-B14F-4D97-AF65-F5344CB8AC3E}">
        <p14:creationId xmlns:p14="http://schemas.microsoft.com/office/powerpoint/2010/main" val="284308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79" y="2987298"/>
            <a:ext cx="11649633" cy="1325563"/>
          </a:xfrm>
          <a:effectLst>
            <a:glow rad="152400">
              <a:schemeClr val="bg1"/>
            </a:glow>
          </a:effectLst>
        </p:spPr>
        <p:txBody>
          <a:bodyPr>
            <a:noAutofit/>
          </a:bodyPr>
          <a:lstStyle/>
          <a:p>
            <a:pPr algn="ctr"/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whenever someone says, “I am with Paul,” or “I am with Apollos,” are you not merely human?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Apollos, really? Or what is Paul?  Servants through whom you came to believe, and each of us in the ministry the Lord gave us.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planted, Apollos watered, but God caused it to grow.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neither the one who plants counts for anything, nor the one who waters, but God who causes the growth.  </a:t>
            </a:r>
            <a:r>
              <a:rPr lang="en-US" sz="3600" b="1" baseline="30000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one who plants and the one who waters </a:t>
            </a:r>
            <a:r>
              <a:rPr lang="en-US" sz="3600" b="1" dirty="0">
                <a:solidFill>
                  <a:schemeClr val="bg1"/>
                </a:solidFill>
                <a:effectLst>
                  <a:glow rad="152400">
                    <a:srgbClr val="BE510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work as one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but each will receive his reward according to his work.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coworkers belonging to God.  You are God’s field, God’s building.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3:4-9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6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79" y="2987298"/>
            <a:ext cx="11649633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whenever someone says, “I am with Paul,” or “I am with Apollos,” are you not merely human?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Apollos, really? Or what is Paul?  Servants through whom you came to believe, and each of us in the ministry the Lord gave us.  </a:t>
            </a:r>
            <a:r>
              <a:rPr lang="en-US" sz="3600" b="1" baseline="30000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planted, Apollos watered, but God caused it to grow.  </a:t>
            </a:r>
            <a:r>
              <a:rPr lang="en-US" sz="3600" b="1" baseline="30000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neither the one who plants counts for anything, nor the one who waters, but God who causes the growth.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one who plants and the one who waters work as one, but each will receive his reward according to his work.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coworkers belonging to God.  You are God’s field, God’s building.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3:4-9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7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79" y="2987298"/>
            <a:ext cx="11649633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whenever someone says, “I am with Paul,” or “I am with Apollos,” are you not merely human?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Apollos, really? Or what is Paul?  Servants through whom you came to believe, and each of us in the ministry the Lord gave us.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planted, Apollos watered, but God caused it to grow.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 neither the one who plants counts for anything, nor the one who waters, but God who causes the growth.  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one who plants and the one who waters work as one, but each will receive his reward according to his work.  </a:t>
            </a:r>
            <a:r>
              <a:rPr lang="en-US" sz="3600" b="1" baseline="30000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coworkers </a:t>
            </a:r>
            <a:r>
              <a:rPr lang="en-US" sz="3600" b="1" dirty="0">
                <a:solidFill>
                  <a:schemeClr val="bg1"/>
                </a:solidFill>
                <a:effectLst>
                  <a:glow rad="152400">
                    <a:srgbClr val="BE510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belonging to God.  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 are </a:t>
            </a:r>
            <a:r>
              <a:rPr lang="en-US" sz="3600" b="1" dirty="0">
                <a:solidFill>
                  <a:schemeClr val="bg1"/>
                </a:solidFill>
                <a:effectLst>
                  <a:glow rad="152400">
                    <a:srgbClr val="BE510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God’s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field, </a:t>
            </a:r>
            <a:r>
              <a:rPr lang="en-US" sz="3600" b="1" dirty="0">
                <a:solidFill>
                  <a:schemeClr val="bg1"/>
                </a:solidFill>
                <a:effectLst>
                  <a:glow rad="152400">
                    <a:srgbClr val="BE510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God’s</a:t>
            </a:r>
            <a:r>
              <a:rPr lang="en-US" sz="3600" b="1" dirty="0"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building.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Corinthians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3:4-9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0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330" y="2349277"/>
            <a:ext cx="6265889" cy="4194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5" y="365125"/>
            <a:ext cx="6265888" cy="383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4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522853"/>
            <a:ext cx="5852667" cy="30787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3" t="43499" r="39849" b="26600"/>
          <a:stretch/>
        </p:blipFill>
        <p:spPr>
          <a:xfrm rot="4790973">
            <a:off x="3022505" y="-35221"/>
            <a:ext cx="238521" cy="47488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3" t="43499" r="39849" b="26600"/>
          <a:stretch/>
        </p:blipFill>
        <p:spPr>
          <a:xfrm rot="16778800">
            <a:off x="3216539" y="-31537"/>
            <a:ext cx="226404" cy="47055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28" y="1726141"/>
            <a:ext cx="8236410" cy="3688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1" y="5636301"/>
            <a:ext cx="1939221" cy="13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6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6</Words>
  <Application>Microsoft Office PowerPoint</Application>
  <PresentationFormat>Widescreen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4 For whenever someone says, “I am with Paul,” or “I am with Apollos,” are you not merely human?  5 What is Apollos, really? Or what is Paul?  Servants through whom you came to believe, and each of us in the ministry the Lord gave us.  6 I planted, Apollos watered, but God caused it to grow.  7 So neither the one who plants counts for anything, nor the one who waters, but God who causes the growth.  8 The one who plants and the one who waters work as one, but each will receive his reward according to his work.  9 We are coworkers belonging to God.  You are God’s field, God’s building.  1 Corinthians 3:4-9 NET </vt:lpstr>
      <vt:lpstr>4 For whenever someone says, “I am with Paul,” or “I am with Apollos,” are you not merely human?  5 What is Apollos, really? Or what is Paul?  Servants through whom you came to believe, and each of us in the ministry the Lord gave us.  6 I planted, Apollos watered, but God caused it to grow.  7 So neither the one who plants counts for anything, nor the one who waters, but God who causes the growth.  8 The one who plants and the one who waters work as one, but each will receive his reward according to his work.  9 We are coworkers belonging to God.  You are God’s field, God’s building.  1 Corinthians 3:4-9 NET </vt:lpstr>
      <vt:lpstr>2 For I decided to know nothing among you except Jesus Christ and him crucified.  1 Corinthians 2:6-7 ESV </vt:lpstr>
      <vt:lpstr>4 For whenever someone says, “I am with Paul,” or “I am with Apollos,” are you not merely human?  5 What is Apollos, really? Or what is Paul?  Servants through whom you came to believe, and each of us in the ministry the Lord gave us.  6 I planted, Apollos watered, but God caused it to grow.  7 So neither the one who plants counts for anything, nor the one who waters, but God who causes the growth.  8 The one who plants and the one who waters work as one, but each will receive his reward according to his work.  9 We are coworkers belonging to God.  You are God’s field, God’s building.  1 Corinthians 3:4-9 NET </vt:lpstr>
      <vt:lpstr>4 For whenever someone says, “I am with Paul,” or “I am with Apollos,” are you not merely human?  5 What is Apollos, really? Or what is Paul?  Servants through whom you came to believe, and each of us in the ministry the Lord gave us.  6 I planted, Apollos watered, but God caused it to grow.  7 So neither the one who plants counts for anything, nor the one who waters, but God who causes the growth.  8 The one who plants and the one who waters work as one, but each will receive his reward according to his work.  9 We are coworkers belonging to God.  You are God’s field, God’s building.  1 Corinthians 3:4-9 NET </vt:lpstr>
      <vt:lpstr>4 For whenever someone says, “I am with Paul,” or “I am with Apollos,” are you not merely human?  5 What is Apollos, really? Or what is Paul?  Servants through whom you came to believe, and each of us in the ministry the Lord gave us.  6 I planted, Apollos watered, but God caused it to grow.  7 So neither the one who plants counts for anything, nor the one who waters, but God who causes the growth.  8 The one who plants and the one who waters work as one, but each will receive his reward according to his work.  9 We are coworkers belonging to God.  You are God’s field, God’s building.  1 Corinthians 3:4-9 NET </vt:lpstr>
      <vt:lpstr>PowerPoint Presentation</vt:lpstr>
      <vt:lpstr>PowerPoint Presentation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Dad</dc:creator>
  <cp:lastModifiedBy>Dad</cp:lastModifiedBy>
  <cp:revision>23</cp:revision>
  <dcterms:created xsi:type="dcterms:W3CDTF">2020-01-19T02:49:26Z</dcterms:created>
  <dcterms:modified xsi:type="dcterms:W3CDTF">2020-03-01T10:55:52Z</dcterms:modified>
</cp:coreProperties>
</file>