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6" d="100"/>
          <a:sy n="66" d="100"/>
        </p:scale>
        <p:origin x="90" y="17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6F0CAC4-B34A-49C9-BAEC-5407C95F5A4D}" type="datetimeFigureOut">
              <a:rPr lang="en-US" smtClean="0"/>
              <a:t>11/17/2019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4BD3ED-71C9-4C10-8DD9-97FBE1BB8886}" type="slidenum">
              <a:rPr lang="en-US" smtClean="0"/>
              <a:t>‹#›</a:t>
            </a:fld>
            <a:endParaRPr lang="en-US"/>
          </a:p>
        </p:txBody>
      </p:sp>
    </p:spTree>
    <p:extLst>
      <p:ext uri="{BB962C8B-B14F-4D97-AF65-F5344CB8AC3E}">
        <p14:creationId xmlns:p14="http://schemas.microsoft.com/office/powerpoint/2010/main" val="13539418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6F0CAC4-B34A-49C9-BAEC-5407C95F5A4D}" type="datetimeFigureOut">
              <a:rPr lang="en-US" smtClean="0"/>
              <a:t>11/17/2019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4BD3ED-71C9-4C10-8DD9-97FBE1BB8886}" type="slidenum">
              <a:rPr lang="en-US" smtClean="0"/>
              <a:t>‹#›</a:t>
            </a:fld>
            <a:endParaRPr lang="en-US"/>
          </a:p>
        </p:txBody>
      </p:sp>
    </p:spTree>
    <p:extLst>
      <p:ext uri="{BB962C8B-B14F-4D97-AF65-F5344CB8AC3E}">
        <p14:creationId xmlns:p14="http://schemas.microsoft.com/office/powerpoint/2010/main" val="6064644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6F0CAC4-B34A-49C9-BAEC-5407C95F5A4D}" type="datetimeFigureOut">
              <a:rPr lang="en-US" smtClean="0"/>
              <a:t>11/17/2019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4BD3ED-71C9-4C10-8DD9-97FBE1BB8886}" type="slidenum">
              <a:rPr lang="en-US" smtClean="0"/>
              <a:t>‹#›</a:t>
            </a:fld>
            <a:endParaRPr lang="en-US"/>
          </a:p>
        </p:txBody>
      </p:sp>
    </p:spTree>
    <p:extLst>
      <p:ext uri="{BB962C8B-B14F-4D97-AF65-F5344CB8AC3E}">
        <p14:creationId xmlns:p14="http://schemas.microsoft.com/office/powerpoint/2010/main" val="17130755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6F0CAC4-B34A-49C9-BAEC-5407C95F5A4D}" type="datetimeFigureOut">
              <a:rPr lang="en-US" smtClean="0"/>
              <a:t>11/17/2019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4BD3ED-71C9-4C10-8DD9-97FBE1BB8886}" type="slidenum">
              <a:rPr lang="en-US" smtClean="0"/>
              <a:t>‹#›</a:t>
            </a:fld>
            <a:endParaRPr lang="en-US"/>
          </a:p>
        </p:txBody>
      </p:sp>
    </p:spTree>
    <p:extLst>
      <p:ext uri="{BB962C8B-B14F-4D97-AF65-F5344CB8AC3E}">
        <p14:creationId xmlns:p14="http://schemas.microsoft.com/office/powerpoint/2010/main" val="5914569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6F0CAC4-B34A-49C9-BAEC-5407C95F5A4D}" type="datetimeFigureOut">
              <a:rPr lang="en-US" smtClean="0"/>
              <a:t>11/17/2019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4BD3ED-71C9-4C10-8DD9-97FBE1BB8886}" type="slidenum">
              <a:rPr lang="en-US" smtClean="0"/>
              <a:t>‹#›</a:t>
            </a:fld>
            <a:endParaRPr lang="en-US"/>
          </a:p>
        </p:txBody>
      </p:sp>
    </p:spTree>
    <p:extLst>
      <p:ext uri="{BB962C8B-B14F-4D97-AF65-F5344CB8AC3E}">
        <p14:creationId xmlns:p14="http://schemas.microsoft.com/office/powerpoint/2010/main" val="38355464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6F0CAC4-B34A-49C9-BAEC-5407C95F5A4D}" type="datetimeFigureOut">
              <a:rPr lang="en-US" smtClean="0"/>
              <a:t>11/17/2019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F4BD3ED-71C9-4C10-8DD9-97FBE1BB8886}" type="slidenum">
              <a:rPr lang="en-US" smtClean="0"/>
              <a:t>‹#›</a:t>
            </a:fld>
            <a:endParaRPr lang="en-US"/>
          </a:p>
        </p:txBody>
      </p:sp>
    </p:spTree>
    <p:extLst>
      <p:ext uri="{BB962C8B-B14F-4D97-AF65-F5344CB8AC3E}">
        <p14:creationId xmlns:p14="http://schemas.microsoft.com/office/powerpoint/2010/main" val="26530760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6F0CAC4-B34A-49C9-BAEC-5407C95F5A4D}" type="datetimeFigureOut">
              <a:rPr lang="en-US" smtClean="0"/>
              <a:t>11/17/2019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F4BD3ED-71C9-4C10-8DD9-97FBE1BB8886}" type="slidenum">
              <a:rPr lang="en-US" smtClean="0"/>
              <a:t>‹#›</a:t>
            </a:fld>
            <a:endParaRPr lang="en-US"/>
          </a:p>
        </p:txBody>
      </p:sp>
    </p:spTree>
    <p:extLst>
      <p:ext uri="{BB962C8B-B14F-4D97-AF65-F5344CB8AC3E}">
        <p14:creationId xmlns:p14="http://schemas.microsoft.com/office/powerpoint/2010/main" val="6171497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6F0CAC4-B34A-49C9-BAEC-5407C95F5A4D}" type="datetimeFigureOut">
              <a:rPr lang="en-US" smtClean="0"/>
              <a:t>11/17/2019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4BD3ED-71C9-4C10-8DD9-97FBE1BB8886}" type="slidenum">
              <a:rPr lang="en-US" smtClean="0"/>
              <a:t>‹#›</a:t>
            </a:fld>
            <a:endParaRPr lang="en-US"/>
          </a:p>
        </p:txBody>
      </p:sp>
    </p:spTree>
    <p:extLst>
      <p:ext uri="{BB962C8B-B14F-4D97-AF65-F5344CB8AC3E}">
        <p14:creationId xmlns:p14="http://schemas.microsoft.com/office/powerpoint/2010/main" val="1525474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6F0CAC4-B34A-49C9-BAEC-5407C95F5A4D}" type="datetimeFigureOut">
              <a:rPr lang="en-US" smtClean="0"/>
              <a:t>11/17/2019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4BD3ED-71C9-4C10-8DD9-97FBE1BB8886}" type="slidenum">
              <a:rPr lang="en-US" smtClean="0"/>
              <a:t>‹#›</a:t>
            </a:fld>
            <a:endParaRPr lang="en-US"/>
          </a:p>
        </p:txBody>
      </p:sp>
    </p:spTree>
    <p:extLst>
      <p:ext uri="{BB962C8B-B14F-4D97-AF65-F5344CB8AC3E}">
        <p14:creationId xmlns:p14="http://schemas.microsoft.com/office/powerpoint/2010/main" val="14997109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6F0CAC4-B34A-49C9-BAEC-5407C95F5A4D}" type="datetimeFigureOut">
              <a:rPr lang="en-US" smtClean="0"/>
              <a:t>11/17/2019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4BD3ED-71C9-4C10-8DD9-97FBE1BB8886}" type="slidenum">
              <a:rPr lang="en-US" smtClean="0"/>
              <a:t>‹#›</a:t>
            </a:fld>
            <a:endParaRPr lang="en-US"/>
          </a:p>
        </p:txBody>
      </p:sp>
    </p:spTree>
    <p:extLst>
      <p:ext uri="{BB962C8B-B14F-4D97-AF65-F5344CB8AC3E}">
        <p14:creationId xmlns:p14="http://schemas.microsoft.com/office/powerpoint/2010/main" val="24510668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6F0CAC4-B34A-49C9-BAEC-5407C95F5A4D}" type="datetimeFigureOut">
              <a:rPr lang="en-US" smtClean="0"/>
              <a:t>11/17/2019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4BD3ED-71C9-4C10-8DD9-97FBE1BB8886}" type="slidenum">
              <a:rPr lang="en-US" smtClean="0"/>
              <a:t>‹#›</a:t>
            </a:fld>
            <a:endParaRPr lang="en-US"/>
          </a:p>
        </p:txBody>
      </p:sp>
    </p:spTree>
    <p:extLst>
      <p:ext uri="{BB962C8B-B14F-4D97-AF65-F5344CB8AC3E}">
        <p14:creationId xmlns:p14="http://schemas.microsoft.com/office/powerpoint/2010/main" val="13275665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6F0CAC4-B34A-49C9-BAEC-5407C95F5A4D}" type="datetimeFigureOut">
              <a:rPr lang="en-US" smtClean="0"/>
              <a:t>11/17/2019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F4BD3ED-71C9-4C10-8DD9-97FBE1BB8886}" type="slidenum">
              <a:rPr lang="en-US" smtClean="0"/>
              <a:t>‹#›</a:t>
            </a:fld>
            <a:endParaRPr lang="en-US"/>
          </a:p>
        </p:txBody>
      </p:sp>
    </p:spTree>
    <p:extLst>
      <p:ext uri="{BB962C8B-B14F-4D97-AF65-F5344CB8AC3E}">
        <p14:creationId xmlns:p14="http://schemas.microsoft.com/office/powerpoint/2010/main" val="26764356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6639284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0771" y="2774496"/>
            <a:ext cx="10515600" cy="1325563"/>
          </a:xfrm>
        </p:spPr>
        <p:txBody>
          <a:bodyPr>
            <a:noAutofit/>
          </a:bodyPr>
          <a:lstStyle/>
          <a:p>
            <a:pPr algn="ctr"/>
            <a:r>
              <a:rPr lang="en-US" sz="4800" b="1" baseline="30000" dirty="0">
                <a:effectLst>
                  <a:glow rad="101600">
                    <a:schemeClr val="bg1">
                      <a:alpha val="70000"/>
                    </a:schemeClr>
                  </a:glow>
                  <a:outerShdw blurRad="38100" dist="38100" dir="2700000" algn="tl">
                    <a:srgbClr val="000000">
                      <a:alpha val="43137"/>
                    </a:srgbClr>
                  </a:outerShdw>
                </a:effectLst>
                <a:latin typeface="+mn-lt"/>
              </a:rPr>
              <a:t>21 </a:t>
            </a:r>
            <a:r>
              <a:rPr lang="en-US" sz="4800" b="1" dirty="0">
                <a:effectLst>
                  <a:glow rad="101600">
                    <a:schemeClr val="bg1">
                      <a:alpha val="70000"/>
                    </a:schemeClr>
                  </a:glow>
                  <a:outerShdw blurRad="38100" dist="38100" dir="2700000" algn="tl">
                    <a:srgbClr val="000000">
                      <a:alpha val="43137"/>
                    </a:srgbClr>
                  </a:outerShdw>
                </a:effectLst>
                <a:latin typeface="+mn-lt"/>
              </a:rPr>
              <a:t>For although they knew God, they did not honor him as God or give thanks to him, but they </a:t>
            </a:r>
            <a:r>
              <a:rPr lang="en-US" sz="4800" b="1" dirty="0" smtClean="0">
                <a:effectLst>
                  <a:glow rad="101600">
                    <a:schemeClr val="bg1">
                      <a:alpha val="70000"/>
                    </a:schemeClr>
                  </a:glow>
                  <a:outerShdw blurRad="38100" dist="38100" dir="2700000" algn="tl">
                    <a:srgbClr val="000000">
                      <a:alpha val="43137"/>
                    </a:srgbClr>
                  </a:outerShdw>
                </a:effectLst>
                <a:latin typeface="+mn-lt"/>
              </a:rPr>
              <a:t>became futile in their thinking, and their foolish hearts were darkened.</a:t>
            </a:r>
            <a:br>
              <a:rPr lang="en-US" sz="4800" b="1" dirty="0" smtClean="0">
                <a:effectLst>
                  <a:glow rad="101600">
                    <a:schemeClr val="bg1">
                      <a:alpha val="70000"/>
                    </a:schemeClr>
                  </a:glow>
                  <a:outerShdw blurRad="38100" dist="38100" dir="2700000" algn="tl">
                    <a:srgbClr val="000000">
                      <a:alpha val="43137"/>
                    </a:srgbClr>
                  </a:outerShdw>
                </a:effectLst>
                <a:latin typeface="+mn-lt"/>
              </a:rPr>
            </a:br>
            <a:r>
              <a:rPr lang="en-US" sz="4000" b="1" dirty="0">
                <a:effectLst>
                  <a:glow rad="101600">
                    <a:schemeClr val="bg1">
                      <a:alpha val="70000"/>
                    </a:schemeClr>
                  </a:glow>
                  <a:outerShdw blurRad="38100" dist="38100" dir="2700000" algn="tl">
                    <a:srgbClr val="000000">
                      <a:alpha val="43137"/>
                    </a:srgbClr>
                  </a:outerShdw>
                </a:effectLst>
                <a:latin typeface="+mn-lt"/>
              </a:rPr>
              <a:t/>
            </a:r>
            <a:br>
              <a:rPr lang="en-US" sz="4000" b="1" dirty="0">
                <a:effectLst>
                  <a:glow rad="101600">
                    <a:schemeClr val="bg1">
                      <a:alpha val="70000"/>
                    </a:schemeClr>
                  </a:glow>
                  <a:outerShdw blurRad="38100" dist="38100" dir="2700000" algn="tl">
                    <a:srgbClr val="000000">
                      <a:alpha val="43137"/>
                    </a:srgbClr>
                  </a:outerShdw>
                </a:effectLst>
                <a:latin typeface="+mn-lt"/>
              </a:rPr>
            </a:br>
            <a:r>
              <a:rPr lang="en-US" sz="4000" b="1" dirty="0" smtClean="0">
                <a:effectLst>
                  <a:glow rad="101600">
                    <a:schemeClr val="bg1">
                      <a:alpha val="70000"/>
                    </a:schemeClr>
                  </a:glow>
                  <a:outerShdw blurRad="38100" dist="38100" dir="2700000" algn="tl">
                    <a:srgbClr val="000000">
                      <a:alpha val="43137"/>
                    </a:srgbClr>
                  </a:outerShdw>
                </a:effectLst>
                <a:latin typeface="+mn-lt"/>
              </a:rPr>
              <a:t>Romans 1:21 ESV</a:t>
            </a:r>
            <a:endParaRPr lang="en-US" sz="4000" dirty="0">
              <a:effectLst>
                <a:glow rad="101600">
                  <a:schemeClr val="bg1">
                    <a:alpha val="70000"/>
                  </a:schemeClr>
                </a:glow>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32388699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0570" y="2774496"/>
            <a:ext cx="11005457" cy="1325563"/>
          </a:xfrm>
        </p:spPr>
        <p:txBody>
          <a:bodyPr>
            <a:noAutofit/>
          </a:bodyPr>
          <a:lstStyle/>
          <a:p>
            <a:pPr algn="ctr"/>
            <a:r>
              <a:rPr lang="en-US" sz="4000" b="1" baseline="30000" dirty="0">
                <a:effectLst>
                  <a:glow rad="101600">
                    <a:schemeClr val="bg1">
                      <a:alpha val="70000"/>
                    </a:schemeClr>
                  </a:glow>
                  <a:outerShdw blurRad="38100" dist="38100" dir="2700000" algn="tl">
                    <a:srgbClr val="000000">
                      <a:alpha val="43137"/>
                    </a:srgbClr>
                  </a:outerShdw>
                </a:effectLst>
                <a:latin typeface="+mn-lt"/>
              </a:rPr>
              <a:t>33 </a:t>
            </a:r>
            <a:r>
              <a:rPr lang="en-US" sz="4000" b="1" dirty="0">
                <a:effectLst>
                  <a:glow rad="101600">
                    <a:schemeClr val="bg1">
                      <a:alpha val="70000"/>
                    </a:schemeClr>
                  </a:glow>
                  <a:outerShdw blurRad="38100" dist="38100" dir="2700000" algn="tl">
                    <a:srgbClr val="000000">
                      <a:alpha val="43137"/>
                    </a:srgbClr>
                  </a:outerShdw>
                </a:effectLst>
                <a:latin typeface="+mn-lt"/>
              </a:rPr>
              <a:t>Oh, the depth of the riches and wisdom and knowledge of God! How unsearchable are his judgments and how inscrutable his ways!</a:t>
            </a:r>
            <a:r>
              <a:rPr lang="en-US" sz="4000" b="1" dirty="0" smtClean="0">
                <a:effectLst>
                  <a:glow rad="101600">
                    <a:schemeClr val="bg1">
                      <a:alpha val="70000"/>
                    </a:schemeClr>
                  </a:glow>
                  <a:outerShdw blurRad="38100" dist="38100" dir="2700000" algn="tl">
                    <a:srgbClr val="000000">
                      <a:alpha val="43137"/>
                    </a:srgbClr>
                  </a:outerShdw>
                </a:effectLst>
                <a:latin typeface="+mn-lt"/>
              </a:rPr>
              <a:t>  </a:t>
            </a:r>
            <a:r>
              <a:rPr lang="en-US" sz="4000" b="1" baseline="30000" dirty="0" smtClean="0">
                <a:effectLst>
                  <a:glow rad="101600">
                    <a:schemeClr val="bg1">
                      <a:alpha val="70000"/>
                    </a:schemeClr>
                  </a:glow>
                  <a:outerShdw blurRad="38100" dist="38100" dir="2700000" algn="tl">
                    <a:srgbClr val="000000">
                      <a:alpha val="43137"/>
                    </a:srgbClr>
                  </a:outerShdw>
                </a:effectLst>
                <a:latin typeface="+mn-lt"/>
              </a:rPr>
              <a:t>34 </a:t>
            </a:r>
            <a:r>
              <a:rPr lang="en-US" sz="4000" b="1" dirty="0" smtClean="0">
                <a:effectLst>
                  <a:glow rad="101600">
                    <a:schemeClr val="bg1">
                      <a:alpha val="70000"/>
                    </a:schemeClr>
                  </a:glow>
                  <a:outerShdw blurRad="38100" dist="38100" dir="2700000" algn="tl">
                    <a:srgbClr val="000000">
                      <a:alpha val="43137"/>
                    </a:srgbClr>
                  </a:outerShdw>
                </a:effectLst>
                <a:latin typeface="+mn-lt"/>
              </a:rPr>
              <a:t>“For who has known the mind of the Lord, or who has been his counselor?”  </a:t>
            </a:r>
            <a:r>
              <a:rPr lang="en-US" sz="4000" b="1" baseline="30000" dirty="0" smtClean="0">
                <a:effectLst>
                  <a:glow rad="101600">
                    <a:schemeClr val="bg1">
                      <a:alpha val="70000"/>
                    </a:schemeClr>
                  </a:glow>
                  <a:outerShdw blurRad="38100" dist="38100" dir="2700000" algn="tl">
                    <a:srgbClr val="000000">
                      <a:alpha val="43137"/>
                    </a:srgbClr>
                  </a:outerShdw>
                </a:effectLst>
                <a:latin typeface="+mn-lt"/>
              </a:rPr>
              <a:t>35 </a:t>
            </a:r>
            <a:r>
              <a:rPr lang="en-US" sz="4000" b="1" dirty="0" smtClean="0">
                <a:effectLst>
                  <a:glow rad="101600">
                    <a:schemeClr val="bg1">
                      <a:alpha val="70000"/>
                    </a:schemeClr>
                  </a:glow>
                  <a:outerShdw blurRad="38100" dist="38100" dir="2700000" algn="tl">
                    <a:srgbClr val="000000">
                      <a:alpha val="43137"/>
                    </a:srgbClr>
                  </a:outerShdw>
                </a:effectLst>
                <a:latin typeface="+mn-lt"/>
              </a:rPr>
              <a:t>“Or who has given a gift to him that he might be repaid?”  </a:t>
            </a:r>
            <a:r>
              <a:rPr lang="en-US" sz="4000" b="1" baseline="30000" dirty="0" smtClean="0">
                <a:effectLst>
                  <a:glow rad="101600">
                    <a:schemeClr val="bg1">
                      <a:alpha val="70000"/>
                    </a:schemeClr>
                  </a:glow>
                  <a:outerShdw blurRad="38100" dist="38100" dir="2700000" algn="tl">
                    <a:srgbClr val="000000">
                      <a:alpha val="43137"/>
                    </a:srgbClr>
                  </a:outerShdw>
                </a:effectLst>
                <a:latin typeface="+mn-lt"/>
              </a:rPr>
              <a:t>36 </a:t>
            </a:r>
            <a:r>
              <a:rPr lang="en-US" sz="4000" b="1" dirty="0" smtClean="0">
                <a:effectLst>
                  <a:glow rad="101600">
                    <a:schemeClr val="bg1">
                      <a:alpha val="70000"/>
                    </a:schemeClr>
                  </a:glow>
                  <a:outerShdw blurRad="38100" dist="38100" dir="2700000" algn="tl">
                    <a:srgbClr val="000000">
                      <a:alpha val="43137"/>
                    </a:srgbClr>
                  </a:outerShdw>
                </a:effectLst>
                <a:latin typeface="+mn-lt"/>
              </a:rPr>
              <a:t>For from him and through him and to him are all things. To him be glory forever. Amen.</a:t>
            </a:r>
            <a:br>
              <a:rPr lang="en-US" sz="4000" b="1" dirty="0" smtClean="0">
                <a:effectLst>
                  <a:glow rad="101600">
                    <a:schemeClr val="bg1">
                      <a:alpha val="70000"/>
                    </a:schemeClr>
                  </a:glow>
                  <a:outerShdw blurRad="38100" dist="38100" dir="2700000" algn="tl">
                    <a:srgbClr val="000000">
                      <a:alpha val="43137"/>
                    </a:srgbClr>
                  </a:outerShdw>
                </a:effectLst>
                <a:latin typeface="+mn-lt"/>
              </a:rPr>
            </a:br>
            <a:r>
              <a:rPr lang="en-US" sz="3200" b="1" dirty="0">
                <a:effectLst>
                  <a:glow rad="101600">
                    <a:schemeClr val="bg1">
                      <a:alpha val="70000"/>
                    </a:schemeClr>
                  </a:glow>
                  <a:outerShdw blurRad="38100" dist="38100" dir="2700000" algn="tl">
                    <a:srgbClr val="000000">
                      <a:alpha val="43137"/>
                    </a:srgbClr>
                  </a:outerShdw>
                </a:effectLst>
                <a:latin typeface="+mn-lt"/>
              </a:rPr>
              <a:t/>
            </a:r>
            <a:br>
              <a:rPr lang="en-US" sz="3200" b="1" dirty="0">
                <a:effectLst>
                  <a:glow rad="101600">
                    <a:schemeClr val="bg1">
                      <a:alpha val="70000"/>
                    </a:schemeClr>
                  </a:glow>
                  <a:outerShdw blurRad="38100" dist="38100" dir="2700000" algn="tl">
                    <a:srgbClr val="000000">
                      <a:alpha val="43137"/>
                    </a:srgbClr>
                  </a:outerShdw>
                </a:effectLst>
                <a:latin typeface="+mn-lt"/>
              </a:rPr>
            </a:br>
            <a:r>
              <a:rPr lang="en-US" sz="3200" b="1" dirty="0" smtClean="0">
                <a:effectLst>
                  <a:glow rad="101600">
                    <a:schemeClr val="bg1">
                      <a:alpha val="70000"/>
                    </a:schemeClr>
                  </a:glow>
                  <a:outerShdw blurRad="38100" dist="38100" dir="2700000" algn="tl">
                    <a:srgbClr val="000000">
                      <a:alpha val="43137"/>
                    </a:srgbClr>
                  </a:outerShdw>
                </a:effectLst>
                <a:latin typeface="+mn-lt"/>
              </a:rPr>
              <a:t>Romans 11:33-36 ESV</a:t>
            </a:r>
            <a:endParaRPr lang="en-US" sz="3200" dirty="0">
              <a:effectLst>
                <a:glow rad="101600">
                  <a:schemeClr val="bg1">
                    <a:alpha val="70000"/>
                  </a:schemeClr>
                </a:glow>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78406223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0570" y="2774496"/>
            <a:ext cx="11005457" cy="1325563"/>
          </a:xfrm>
        </p:spPr>
        <p:txBody>
          <a:bodyPr>
            <a:noAutofit/>
          </a:bodyPr>
          <a:lstStyle/>
          <a:p>
            <a:pPr algn="ctr"/>
            <a:r>
              <a:rPr lang="en-US" sz="4000" b="1" dirty="0" smtClean="0">
                <a:effectLst>
                  <a:glow rad="101600">
                    <a:schemeClr val="bg1">
                      <a:alpha val="70000"/>
                    </a:schemeClr>
                  </a:glow>
                  <a:outerShdw blurRad="38100" dist="38100" dir="2700000" algn="tl">
                    <a:srgbClr val="000000">
                      <a:alpha val="43137"/>
                    </a:srgbClr>
                  </a:outerShdw>
                </a:effectLst>
                <a:latin typeface="+mn-lt"/>
              </a:rPr>
              <a:t>I appeal to you therefore, brothers,</a:t>
            </a:r>
            <a:r>
              <a:rPr lang="en-US" sz="4000" b="1" baseline="30000" dirty="0" smtClean="0">
                <a:effectLst>
                  <a:glow rad="101600">
                    <a:schemeClr val="bg1">
                      <a:alpha val="70000"/>
                    </a:schemeClr>
                  </a:glow>
                  <a:outerShdw blurRad="38100" dist="38100" dir="2700000" algn="tl">
                    <a:srgbClr val="000000">
                      <a:alpha val="43137"/>
                    </a:srgbClr>
                  </a:outerShdw>
                </a:effectLst>
                <a:latin typeface="+mn-lt"/>
              </a:rPr>
              <a:t> </a:t>
            </a:r>
            <a:r>
              <a:rPr lang="en-US" sz="4000" b="1" dirty="0" smtClean="0">
                <a:effectLst>
                  <a:glow rad="101600">
                    <a:schemeClr val="bg1">
                      <a:alpha val="70000"/>
                    </a:schemeClr>
                  </a:glow>
                  <a:outerShdw blurRad="38100" dist="38100" dir="2700000" algn="tl">
                    <a:srgbClr val="000000">
                      <a:alpha val="43137"/>
                    </a:srgbClr>
                  </a:outerShdw>
                </a:effectLst>
                <a:latin typeface="+mn-lt"/>
              </a:rPr>
              <a:t>by the mercies of God, to present your bodies as a living sacrifice, holy and acceptable to God, which is your spiritual worship.</a:t>
            </a:r>
            <a:r>
              <a:rPr lang="en-US" sz="4000" b="1" baseline="30000" dirty="0" smtClean="0">
                <a:effectLst>
                  <a:glow rad="101600">
                    <a:schemeClr val="bg1">
                      <a:alpha val="70000"/>
                    </a:schemeClr>
                  </a:glow>
                  <a:outerShdw blurRad="38100" dist="38100" dir="2700000" algn="tl">
                    <a:srgbClr val="000000">
                      <a:alpha val="43137"/>
                    </a:srgbClr>
                  </a:outerShdw>
                </a:effectLst>
                <a:latin typeface="+mn-lt"/>
              </a:rPr>
              <a:t>  2 </a:t>
            </a:r>
            <a:r>
              <a:rPr lang="en-US" sz="4000" b="1" dirty="0" smtClean="0">
                <a:effectLst>
                  <a:glow rad="101600">
                    <a:schemeClr val="bg1">
                      <a:alpha val="70000"/>
                    </a:schemeClr>
                  </a:glow>
                  <a:outerShdw blurRad="38100" dist="38100" dir="2700000" algn="tl">
                    <a:srgbClr val="000000">
                      <a:alpha val="43137"/>
                    </a:srgbClr>
                  </a:outerShdw>
                </a:effectLst>
                <a:latin typeface="+mn-lt"/>
              </a:rPr>
              <a:t>Do not be conformed to this world, but be transformed by the renewal of your mind, that by testing you may discern what is the will of God, what is good and acceptable and perfect.</a:t>
            </a:r>
            <a:br>
              <a:rPr lang="en-US" sz="4000" b="1" dirty="0" smtClean="0">
                <a:effectLst>
                  <a:glow rad="101600">
                    <a:schemeClr val="bg1">
                      <a:alpha val="70000"/>
                    </a:schemeClr>
                  </a:glow>
                  <a:outerShdw blurRad="38100" dist="38100" dir="2700000" algn="tl">
                    <a:srgbClr val="000000">
                      <a:alpha val="43137"/>
                    </a:srgbClr>
                  </a:outerShdw>
                </a:effectLst>
                <a:latin typeface="+mn-lt"/>
              </a:rPr>
            </a:br>
            <a:r>
              <a:rPr lang="en-US" sz="3200" b="1" dirty="0">
                <a:effectLst>
                  <a:glow rad="101600">
                    <a:schemeClr val="bg1">
                      <a:alpha val="70000"/>
                    </a:schemeClr>
                  </a:glow>
                  <a:outerShdw blurRad="38100" dist="38100" dir="2700000" algn="tl">
                    <a:srgbClr val="000000">
                      <a:alpha val="43137"/>
                    </a:srgbClr>
                  </a:outerShdw>
                </a:effectLst>
                <a:latin typeface="+mn-lt"/>
              </a:rPr>
              <a:t/>
            </a:r>
            <a:br>
              <a:rPr lang="en-US" sz="3200" b="1" dirty="0">
                <a:effectLst>
                  <a:glow rad="101600">
                    <a:schemeClr val="bg1">
                      <a:alpha val="70000"/>
                    </a:schemeClr>
                  </a:glow>
                  <a:outerShdw blurRad="38100" dist="38100" dir="2700000" algn="tl">
                    <a:srgbClr val="000000">
                      <a:alpha val="43137"/>
                    </a:srgbClr>
                  </a:outerShdw>
                </a:effectLst>
                <a:latin typeface="+mn-lt"/>
              </a:rPr>
            </a:br>
            <a:r>
              <a:rPr lang="en-US" sz="3200" b="1" dirty="0" smtClean="0">
                <a:effectLst>
                  <a:glow rad="101600">
                    <a:schemeClr val="bg1">
                      <a:alpha val="70000"/>
                    </a:schemeClr>
                  </a:glow>
                  <a:outerShdw blurRad="38100" dist="38100" dir="2700000" algn="tl">
                    <a:srgbClr val="000000">
                      <a:alpha val="43137"/>
                    </a:srgbClr>
                  </a:outerShdw>
                </a:effectLst>
                <a:latin typeface="+mn-lt"/>
              </a:rPr>
              <a:t>Romans 12:1-2 ESV</a:t>
            </a:r>
            <a:endParaRPr lang="en-US" sz="3200" dirty="0">
              <a:effectLst>
                <a:glow rad="101600">
                  <a:schemeClr val="bg1">
                    <a:alpha val="70000"/>
                  </a:schemeClr>
                </a:glow>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81838608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19450" y="723107"/>
            <a:ext cx="8862814" cy="506446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71170102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0771" y="2774496"/>
            <a:ext cx="10515600" cy="1325563"/>
          </a:xfrm>
        </p:spPr>
        <p:txBody>
          <a:bodyPr>
            <a:noAutofit/>
          </a:bodyPr>
          <a:lstStyle/>
          <a:p>
            <a:pPr algn="ctr"/>
            <a:r>
              <a:rPr lang="en-US" sz="4800" b="1" baseline="30000" dirty="0">
                <a:effectLst>
                  <a:glow rad="101600">
                    <a:schemeClr val="bg1">
                      <a:alpha val="70000"/>
                    </a:schemeClr>
                  </a:glow>
                  <a:outerShdw blurRad="38100" dist="38100" dir="2700000" algn="tl">
                    <a:srgbClr val="000000">
                      <a:alpha val="43137"/>
                    </a:srgbClr>
                  </a:outerShdw>
                </a:effectLst>
                <a:latin typeface="+mn-lt"/>
              </a:rPr>
              <a:t>16 </a:t>
            </a:r>
            <a:r>
              <a:rPr lang="en-US" sz="4800" b="1" dirty="0">
                <a:effectLst>
                  <a:glow rad="101600">
                    <a:schemeClr val="bg1">
                      <a:alpha val="70000"/>
                    </a:schemeClr>
                  </a:glow>
                  <a:outerShdw blurRad="38100" dist="38100" dir="2700000" algn="tl">
                    <a:srgbClr val="000000">
                      <a:alpha val="43137"/>
                    </a:srgbClr>
                  </a:outerShdw>
                </a:effectLst>
                <a:latin typeface="+mn-lt"/>
              </a:rPr>
              <a:t>Rejoice always, </a:t>
            </a:r>
            <a:r>
              <a:rPr lang="en-US" sz="4800" b="1" baseline="30000" dirty="0" smtClean="0">
                <a:effectLst>
                  <a:glow rad="101600">
                    <a:schemeClr val="bg1">
                      <a:alpha val="70000"/>
                    </a:schemeClr>
                  </a:glow>
                  <a:outerShdw blurRad="38100" dist="38100" dir="2700000" algn="tl">
                    <a:srgbClr val="000000">
                      <a:alpha val="43137"/>
                    </a:srgbClr>
                  </a:outerShdw>
                </a:effectLst>
                <a:latin typeface="+mn-lt"/>
              </a:rPr>
              <a:t>17 </a:t>
            </a:r>
            <a:r>
              <a:rPr lang="en-US" sz="4800" b="1" dirty="0" smtClean="0">
                <a:effectLst>
                  <a:glow rad="101600">
                    <a:schemeClr val="bg1">
                      <a:alpha val="70000"/>
                    </a:schemeClr>
                  </a:glow>
                  <a:outerShdw blurRad="38100" dist="38100" dir="2700000" algn="tl">
                    <a:srgbClr val="000000">
                      <a:alpha val="43137"/>
                    </a:srgbClr>
                  </a:outerShdw>
                </a:effectLst>
                <a:latin typeface="+mn-lt"/>
              </a:rPr>
              <a:t>pray without ceasing, </a:t>
            </a:r>
            <a:r>
              <a:rPr lang="en-US" sz="4800" b="1" baseline="30000" dirty="0" smtClean="0">
                <a:effectLst>
                  <a:glow rad="101600">
                    <a:schemeClr val="bg1">
                      <a:alpha val="70000"/>
                    </a:schemeClr>
                  </a:glow>
                  <a:outerShdw blurRad="38100" dist="38100" dir="2700000" algn="tl">
                    <a:srgbClr val="000000">
                      <a:alpha val="43137"/>
                    </a:srgbClr>
                  </a:outerShdw>
                </a:effectLst>
                <a:latin typeface="+mn-lt"/>
              </a:rPr>
              <a:t>18</a:t>
            </a:r>
            <a:r>
              <a:rPr lang="en-US" sz="4800" b="1" dirty="0" smtClean="0">
                <a:effectLst>
                  <a:glow rad="101600">
                    <a:schemeClr val="bg1">
                      <a:alpha val="70000"/>
                    </a:schemeClr>
                  </a:glow>
                  <a:outerShdw blurRad="38100" dist="38100" dir="2700000" algn="tl">
                    <a:srgbClr val="000000">
                      <a:alpha val="43137"/>
                    </a:srgbClr>
                  </a:outerShdw>
                </a:effectLst>
                <a:latin typeface="+mn-lt"/>
              </a:rPr>
              <a:t> give thanks in all circumstances; for this is the will of God in Christ Jesus for you.</a:t>
            </a:r>
            <a:br>
              <a:rPr lang="en-US" sz="4800" b="1" dirty="0" smtClean="0">
                <a:effectLst>
                  <a:glow rad="101600">
                    <a:schemeClr val="bg1">
                      <a:alpha val="70000"/>
                    </a:schemeClr>
                  </a:glow>
                  <a:outerShdw blurRad="38100" dist="38100" dir="2700000" algn="tl">
                    <a:srgbClr val="000000">
                      <a:alpha val="43137"/>
                    </a:srgbClr>
                  </a:outerShdw>
                </a:effectLst>
                <a:latin typeface="+mn-lt"/>
              </a:rPr>
            </a:br>
            <a:r>
              <a:rPr lang="en-US" sz="4000" b="1" dirty="0">
                <a:effectLst>
                  <a:glow rad="101600">
                    <a:schemeClr val="bg1">
                      <a:alpha val="70000"/>
                    </a:schemeClr>
                  </a:glow>
                  <a:outerShdw blurRad="38100" dist="38100" dir="2700000" algn="tl">
                    <a:srgbClr val="000000">
                      <a:alpha val="43137"/>
                    </a:srgbClr>
                  </a:outerShdw>
                </a:effectLst>
                <a:latin typeface="+mn-lt"/>
              </a:rPr>
              <a:t/>
            </a:r>
            <a:br>
              <a:rPr lang="en-US" sz="4000" b="1" dirty="0">
                <a:effectLst>
                  <a:glow rad="101600">
                    <a:schemeClr val="bg1">
                      <a:alpha val="70000"/>
                    </a:schemeClr>
                  </a:glow>
                  <a:outerShdw blurRad="38100" dist="38100" dir="2700000" algn="tl">
                    <a:srgbClr val="000000">
                      <a:alpha val="43137"/>
                    </a:srgbClr>
                  </a:outerShdw>
                </a:effectLst>
                <a:latin typeface="+mn-lt"/>
              </a:rPr>
            </a:br>
            <a:r>
              <a:rPr lang="en-US" sz="3600" b="1" dirty="0" smtClean="0">
                <a:effectLst>
                  <a:glow rad="101600">
                    <a:schemeClr val="bg1">
                      <a:alpha val="70000"/>
                    </a:schemeClr>
                  </a:glow>
                  <a:outerShdw blurRad="38100" dist="38100" dir="2700000" algn="tl">
                    <a:srgbClr val="000000">
                      <a:alpha val="43137"/>
                    </a:srgbClr>
                  </a:outerShdw>
                </a:effectLst>
                <a:latin typeface="+mn-lt"/>
              </a:rPr>
              <a:t>1 Thessalonians 5:16-18 ESV</a:t>
            </a:r>
            <a:endParaRPr lang="en-US" sz="3600" dirty="0">
              <a:effectLst>
                <a:glow rad="101600">
                  <a:schemeClr val="bg1">
                    <a:alpha val="70000"/>
                  </a:schemeClr>
                </a:glow>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888569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0771" y="2774496"/>
            <a:ext cx="10515600" cy="1325563"/>
          </a:xfrm>
        </p:spPr>
        <p:txBody>
          <a:bodyPr>
            <a:noAutofit/>
          </a:bodyPr>
          <a:lstStyle/>
          <a:p>
            <a:pPr algn="ctr"/>
            <a:r>
              <a:rPr lang="en-US" sz="4000" b="1" dirty="0">
                <a:effectLst>
                  <a:glow rad="101600">
                    <a:schemeClr val="bg1">
                      <a:alpha val="70000"/>
                    </a:schemeClr>
                  </a:glow>
                  <a:outerShdw blurRad="38100" dist="38100" dir="2700000" algn="tl">
                    <a:srgbClr val="000000">
                      <a:alpha val="43137"/>
                    </a:srgbClr>
                  </a:outerShdw>
                </a:effectLst>
                <a:latin typeface="+mn-lt"/>
              </a:rPr>
              <a:t>Bless the </a:t>
            </a:r>
            <a:r>
              <a:rPr lang="en-US" sz="4000" b="1" cap="small" dirty="0">
                <a:effectLst>
                  <a:glow rad="101600">
                    <a:schemeClr val="bg1">
                      <a:alpha val="70000"/>
                    </a:schemeClr>
                  </a:glow>
                  <a:outerShdw blurRad="38100" dist="38100" dir="2700000" algn="tl">
                    <a:srgbClr val="000000">
                      <a:alpha val="43137"/>
                    </a:srgbClr>
                  </a:outerShdw>
                </a:effectLst>
                <a:latin typeface="+mn-lt"/>
              </a:rPr>
              <a:t>Lord</a:t>
            </a:r>
            <a:r>
              <a:rPr lang="en-US" sz="4000" b="1" dirty="0">
                <a:effectLst>
                  <a:glow rad="101600">
                    <a:schemeClr val="bg1">
                      <a:alpha val="70000"/>
                    </a:schemeClr>
                  </a:glow>
                  <a:outerShdw blurRad="38100" dist="38100" dir="2700000" algn="tl">
                    <a:srgbClr val="000000">
                      <a:alpha val="43137"/>
                    </a:srgbClr>
                  </a:outerShdw>
                </a:effectLst>
                <a:latin typeface="+mn-lt"/>
              </a:rPr>
              <a:t>, O my soul,</a:t>
            </a:r>
            <a:r>
              <a:rPr lang="en-US" sz="4000" b="1" dirty="0" smtClean="0">
                <a:effectLst>
                  <a:glow rad="101600">
                    <a:schemeClr val="bg1">
                      <a:alpha val="70000"/>
                    </a:schemeClr>
                  </a:glow>
                  <a:outerShdw blurRad="38100" dist="38100" dir="2700000" algn="tl">
                    <a:srgbClr val="000000">
                      <a:alpha val="43137"/>
                    </a:srgbClr>
                  </a:outerShdw>
                </a:effectLst>
                <a:latin typeface="+mn-lt"/>
              </a:rPr>
              <a:t> and all that is within me, bless his holy name!  </a:t>
            </a:r>
            <a:r>
              <a:rPr lang="en-US" sz="4000" b="1" baseline="30000" dirty="0" smtClean="0">
                <a:effectLst>
                  <a:glow rad="101600">
                    <a:schemeClr val="bg1">
                      <a:alpha val="70000"/>
                    </a:schemeClr>
                  </a:glow>
                  <a:outerShdw blurRad="38100" dist="38100" dir="2700000" algn="tl">
                    <a:srgbClr val="000000">
                      <a:alpha val="43137"/>
                    </a:srgbClr>
                  </a:outerShdw>
                </a:effectLst>
                <a:latin typeface="+mn-lt"/>
              </a:rPr>
              <a:t>2 </a:t>
            </a:r>
            <a:r>
              <a:rPr lang="en-US" sz="4000" b="1" dirty="0" smtClean="0">
                <a:effectLst>
                  <a:glow rad="101600">
                    <a:schemeClr val="bg1">
                      <a:alpha val="70000"/>
                    </a:schemeClr>
                  </a:glow>
                  <a:outerShdw blurRad="38100" dist="38100" dir="2700000" algn="tl">
                    <a:srgbClr val="000000">
                      <a:alpha val="43137"/>
                    </a:srgbClr>
                  </a:outerShdw>
                </a:effectLst>
                <a:latin typeface="+mn-lt"/>
              </a:rPr>
              <a:t>Bless the </a:t>
            </a:r>
            <a:r>
              <a:rPr lang="en-US" sz="4000" b="1" cap="small" dirty="0">
                <a:effectLst>
                  <a:glow rad="101600">
                    <a:schemeClr val="bg1">
                      <a:alpha val="70000"/>
                    </a:schemeClr>
                  </a:glow>
                  <a:outerShdw blurRad="38100" dist="38100" dir="2700000" algn="tl">
                    <a:srgbClr val="000000">
                      <a:alpha val="43137"/>
                    </a:srgbClr>
                  </a:outerShdw>
                </a:effectLst>
                <a:latin typeface="+mn-lt"/>
              </a:rPr>
              <a:t>Lord</a:t>
            </a:r>
            <a:r>
              <a:rPr lang="en-US" sz="4000" b="1" dirty="0">
                <a:effectLst>
                  <a:glow rad="101600">
                    <a:schemeClr val="bg1">
                      <a:alpha val="70000"/>
                    </a:schemeClr>
                  </a:glow>
                  <a:outerShdw blurRad="38100" dist="38100" dir="2700000" algn="tl">
                    <a:srgbClr val="000000">
                      <a:alpha val="43137"/>
                    </a:srgbClr>
                  </a:outerShdw>
                </a:effectLst>
                <a:latin typeface="+mn-lt"/>
              </a:rPr>
              <a:t>, O my soul,</a:t>
            </a:r>
            <a:r>
              <a:rPr lang="en-US" sz="4000" b="1" dirty="0" smtClean="0">
                <a:effectLst>
                  <a:glow rad="101600">
                    <a:schemeClr val="bg1">
                      <a:alpha val="70000"/>
                    </a:schemeClr>
                  </a:glow>
                  <a:outerShdw blurRad="38100" dist="38100" dir="2700000" algn="tl">
                    <a:srgbClr val="000000">
                      <a:alpha val="43137"/>
                    </a:srgbClr>
                  </a:outerShdw>
                </a:effectLst>
                <a:latin typeface="+mn-lt"/>
              </a:rPr>
              <a:t> and forget not all his benefits, </a:t>
            </a:r>
            <a:r>
              <a:rPr lang="en-US" sz="4000" b="1" baseline="30000" dirty="0" smtClean="0">
                <a:effectLst>
                  <a:glow rad="101600">
                    <a:schemeClr val="bg1">
                      <a:alpha val="70000"/>
                    </a:schemeClr>
                  </a:glow>
                  <a:outerShdw blurRad="38100" dist="38100" dir="2700000" algn="tl">
                    <a:srgbClr val="000000">
                      <a:alpha val="43137"/>
                    </a:srgbClr>
                  </a:outerShdw>
                </a:effectLst>
                <a:latin typeface="+mn-lt"/>
              </a:rPr>
              <a:t>3 </a:t>
            </a:r>
            <a:r>
              <a:rPr lang="en-US" sz="4000" b="1" dirty="0" smtClean="0">
                <a:effectLst>
                  <a:glow rad="101600">
                    <a:schemeClr val="bg1">
                      <a:alpha val="70000"/>
                    </a:schemeClr>
                  </a:glow>
                  <a:outerShdw blurRad="38100" dist="38100" dir="2700000" algn="tl">
                    <a:srgbClr val="000000">
                      <a:alpha val="43137"/>
                    </a:srgbClr>
                  </a:outerShdw>
                </a:effectLst>
                <a:latin typeface="+mn-lt"/>
              </a:rPr>
              <a:t>who forgives all your iniquity, who heals all your diseases, </a:t>
            </a:r>
            <a:r>
              <a:rPr lang="en-US" sz="4000" b="1" baseline="30000" dirty="0" smtClean="0">
                <a:effectLst>
                  <a:glow rad="101600">
                    <a:schemeClr val="bg1">
                      <a:alpha val="70000"/>
                    </a:schemeClr>
                  </a:glow>
                  <a:outerShdw blurRad="38100" dist="38100" dir="2700000" algn="tl">
                    <a:srgbClr val="000000">
                      <a:alpha val="43137"/>
                    </a:srgbClr>
                  </a:outerShdw>
                </a:effectLst>
                <a:latin typeface="+mn-lt"/>
              </a:rPr>
              <a:t>4 </a:t>
            </a:r>
            <a:r>
              <a:rPr lang="en-US" sz="4000" b="1" dirty="0" smtClean="0">
                <a:effectLst>
                  <a:glow rad="101600">
                    <a:schemeClr val="bg1">
                      <a:alpha val="70000"/>
                    </a:schemeClr>
                  </a:glow>
                  <a:outerShdw blurRad="38100" dist="38100" dir="2700000" algn="tl">
                    <a:srgbClr val="000000">
                      <a:alpha val="43137"/>
                    </a:srgbClr>
                  </a:outerShdw>
                </a:effectLst>
                <a:latin typeface="+mn-lt"/>
              </a:rPr>
              <a:t>who redeems your life from the pit, who crowns you with steadfast love and mercy, </a:t>
            </a:r>
            <a:r>
              <a:rPr lang="en-US" sz="4000" b="1" baseline="30000" dirty="0" smtClean="0">
                <a:effectLst>
                  <a:glow rad="101600">
                    <a:schemeClr val="bg1">
                      <a:alpha val="70000"/>
                    </a:schemeClr>
                  </a:glow>
                  <a:outerShdw blurRad="38100" dist="38100" dir="2700000" algn="tl">
                    <a:srgbClr val="000000">
                      <a:alpha val="43137"/>
                    </a:srgbClr>
                  </a:outerShdw>
                </a:effectLst>
                <a:latin typeface="+mn-lt"/>
              </a:rPr>
              <a:t>5 </a:t>
            </a:r>
            <a:r>
              <a:rPr lang="en-US" sz="4000" b="1" dirty="0" smtClean="0">
                <a:effectLst>
                  <a:glow rad="101600">
                    <a:schemeClr val="bg1">
                      <a:alpha val="70000"/>
                    </a:schemeClr>
                  </a:glow>
                  <a:outerShdw blurRad="38100" dist="38100" dir="2700000" algn="tl">
                    <a:srgbClr val="000000">
                      <a:alpha val="43137"/>
                    </a:srgbClr>
                  </a:outerShdw>
                </a:effectLst>
                <a:latin typeface="+mn-lt"/>
              </a:rPr>
              <a:t>who satisfies you with good so that your youth is renewed like the eagle's.</a:t>
            </a:r>
            <a:br>
              <a:rPr lang="en-US" sz="4000" b="1" dirty="0" smtClean="0">
                <a:effectLst>
                  <a:glow rad="101600">
                    <a:schemeClr val="bg1">
                      <a:alpha val="70000"/>
                    </a:schemeClr>
                  </a:glow>
                  <a:outerShdw blurRad="38100" dist="38100" dir="2700000" algn="tl">
                    <a:srgbClr val="000000">
                      <a:alpha val="43137"/>
                    </a:srgbClr>
                  </a:outerShdw>
                </a:effectLst>
                <a:latin typeface="+mn-lt"/>
              </a:rPr>
            </a:br>
            <a:r>
              <a:rPr lang="en-US" sz="3200" b="1" dirty="0">
                <a:effectLst>
                  <a:glow rad="101600">
                    <a:schemeClr val="bg1">
                      <a:alpha val="70000"/>
                    </a:schemeClr>
                  </a:glow>
                  <a:outerShdw blurRad="38100" dist="38100" dir="2700000" algn="tl">
                    <a:srgbClr val="000000">
                      <a:alpha val="43137"/>
                    </a:srgbClr>
                  </a:outerShdw>
                </a:effectLst>
                <a:latin typeface="+mn-lt"/>
              </a:rPr>
              <a:t/>
            </a:r>
            <a:br>
              <a:rPr lang="en-US" sz="3200" b="1" dirty="0">
                <a:effectLst>
                  <a:glow rad="101600">
                    <a:schemeClr val="bg1">
                      <a:alpha val="70000"/>
                    </a:schemeClr>
                  </a:glow>
                  <a:outerShdw blurRad="38100" dist="38100" dir="2700000" algn="tl">
                    <a:srgbClr val="000000">
                      <a:alpha val="43137"/>
                    </a:srgbClr>
                  </a:outerShdw>
                </a:effectLst>
                <a:latin typeface="+mn-lt"/>
              </a:rPr>
            </a:br>
            <a:r>
              <a:rPr lang="en-US" sz="3200" b="1" dirty="0" smtClean="0">
                <a:effectLst>
                  <a:glow rad="101600">
                    <a:schemeClr val="bg1">
                      <a:alpha val="70000"/>
                    </a:schemeClr>
                  </a:glow>
                  <a:outerShdw blurRad="38100" dist="38100" dir="2700000" algn="tl">
                    <a:srgbClr val="000000">
                      <a:alpha val="43137"/>
                    </a:srgbClr>
                  </a:outerShdw>
                </a:effectLst>
                <a:latin typeface="+mn-lt"/>
              </a:rPr>
              <a:t>Psalm 103:1-5 ESV</a:t>
            </a:r>
            <a:endParaRPr lang="en-US" sz="3200" dirty="0">
              <a:effectLst>
                <a:glow rad="101600">
                  <a:schemeClr val="bg1">
                    <a:alpha val="70000"/>
                  </a:schemeClr>
                </a:glow>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82186562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0771" y="2774496"/>
            <a:ext cx="10515600" cy="1325563"/>
          </a:xfrm>
        </p:spPr>
        <p:txBody>
          <a:bodyPr>
            <a:noAutofit/>
          </a:bodyPr>
          <a:lstStyle/>
          <a:p>
            <a:pPr algn="ctr"/>
            <a:r>
              <a:rPr lang="en-US" sz="4000" b="1" dirty="0">
                <a:effectLst>
                  <a:glow rad="101600">
                    <a:schemeClr val="bg1">
                      <a:alpha val="70000"/>
                    </a:schemeClr>
                  </a:glow>
                  <a:outerShdw blurRad="38100" dist="38100" dir="2700000" algn="tl">
                    <a:srgbClr val="000000">
                      <a:alpha val="43137"/>
                    </a:srgbClr>
                  </a:outerShdw>
                </a:effectLst>
                <a:latin typeface="+mn-lt"/>
              </a:rPr>
              <a:t>Oh give thanks to the </a:t>
            </a:r>
            <a:r>
              <a:rPr lang="en-US" sz="4000" b="1" cap="small" dirty="0">
                <a:effectLst>
                  <a:glow rad="101600">
                    <a:schemeClr val="bg1">
                      <a:alpha val="70000"/>
                    </a:schemeClr>
                  </a:glow>
                  <a:outerShdw blurRad="38100" dist="38100" dir="2700000" algn="tl">
                    <a:srgbClr val="000000">
                      <a:alpha val="43137"/>
                    </a:srgbClr>
                  </a:outerShdw>
                </a:effectLst>
                <a:latin typeface="+mn-lt"/>
              </a:rPr>
              <a:t>Lord</a:t>
            </a:r>
            <a:r>
              <a:rPr lang="en-US" sz="4000" b="1" dirty="0">
                <a:effectLst>
                  <a:glow rad="101600">
                    <a:schemeClr val="bg1">
                      <a:alpha val="70000"/>
                    </a:schemeClr>
                  </a:glow>
                  <a:outerShdw blurRad="38100" dist="38100" dir="2700000" algn="tl">
                    <a:srgbClr val="000000">
                      <a:alpha val="43137"/>
                    </a:srgbClr>
                  </a:outerShdw>
                </a:effectLst>
                <a:latin typeface="+mn-lt"/>
              </a:rPr>
              <a:t>, for he is good, for his steadfast love endures forever!  </a:t>
            </a:r>
            <a:r>
              <a:rPr lang="en-US" sz="4000" b="1" baseline="30000" dirty="0">
                <a:effectLst>
                  <a:glow rad="101600">
                    <a:schemeClr val="bg1">
                      <a:alpha val="70000"/>
                    </a:schemeClr>
                  </a:glow>
                  <a:outerShdw blurRad="38100" dist="38100" dir="2700000" algn="tl">
                    <a:srgbClr val="000000">
                      <a:alpha val="43137"/>
                    </a:srgbClr>
                  </a:outerShdw>
                </a:effectLst>
                <a:latin typeface="+mn-lt"/>
              </a:rPr>
              <a:t>2 </a:t>
            </a:r>
            <a:r>
              <a:rPr lang="en-US" sz="4000" b="1" dirty="0">
                <a:effectLst>
                  <a:glow rad="101600">
                    <a:schemeClr val="bg1">
                      <a:alpha val="70000"/>
                    </a:schemeClr>
                  </a:glow>
                  <a:outerShdw blurRad="38100" dist="38100" dir="2700000" algn="tl">
                    <a:srgbClr val="000000">
                      <a:alpha val="43137"/>
                    </a:srgbClr>
                  </a:outerShdw>
                </a:effectLst>
                <a:latin typeface="+mn-lt"/>
              </a:rPr>
              <a:t>Let the redeemed of the </a:t>
            </a:r>
            <a:r>
              <a:rPr lang="en-US" sz="4000" b="1" cap="small" dirty="0">
                <a:effectLst>
                  <a:glow rad="101600">
                    <a:schemeClr val="bg1">
                      <a:alpha val="70000"/>
                    </a:schemeClr>
                  </a:glow>
                  <a:outerShdw blurRad="38100" dist="38100" dir="2700000" algn="tl">
                    <a:srgbClr val="000000">
                      <a:alpha val="43137"/>
                    </a:srgbClr>
                  </a:outerShdw>
                </a:effectLst>
                <a:latin typeface="+mn-lt"/>
              </a:rPr>
              <a:t>Lord</a:t>
            </a:r>
            <a:r>
              <a:rPr lang="en-US" sz="4000" b="1" dirty="0">
                <a:effectLst>
                  <a:glow rad="101600">
                    <a:schemeClr val="bg1">
                      <a:alpha val="70000"/>
                    </a:schemeClr>
                  </a:glow>
                  <a:outerShdw blurRad="38100" dist="38100" dir="2700000" algn="tl">
                    <a:srgbClr val="000000">
                      <a:alpha val="43137"/>
                    </a:srgbClr>
                  </a:outerShdw>
                </a:effectLst>
                <a:latin typeface="+mn-lt"/>
              </a:rPr>
              <a:t> say so, whom he has redeemed from trouble </a:t>
            </a:r>
            <a:r>
              <a:rPr lang="en-US" sz="4000" b="1" baseline="30000" dirty="0">
                <a:effectLst>
                  <a:glow rad="101600">
                    <a:schemeClr val="bg1">
                      <a:alpha val="70000"/>
                    </a:schemeClr>
                  </a:glow>
                  <a:outerShdw blurRad="38100" dist="38100" dir="2700000" algn="tl">
                    <a:srgbClr val="000000">
                      <a:alpha val="43137"/>
                    </a:srgbClr>
                  </a:outerShdw>
                </a:effectLst>
                <a:latin typeface="+mn-lt"/>
              </a:rPr>
              <a:t>3 </a:t>
            </a:r>
            <a:r>
              <a:rPr lang="en-US" sz="4000" b="1" dirty="0">
                <a:effectLst>
                  <a:glow rad="101600">
                    <a:schemeClr val="bg1">
                      <a:alpha val="70000"/>
                    </a:schemeClr>
                  </a:glow>
                  <a:outerShdw blurRad="38100" dist="38100" dir="2700000" algn="tl">
                    <a:srgbClr val="000000">
                      <a:alpha val="43137"/>
                    </a:srgbClr>
                  </a:outerShdw>
                </a:effectLst>
                <a:latin typeface="+mn-lt"/>
              </a:rPr>
              <a:t>and gathered in from the lands, from the east and from the west, from the north and from the south. </a:t>
            </a:r>
            <a:r>
              <a:rPr lang="en-US" sz="4000" b="1" dirty="0" smtClean="0">
                <a:effectLst>
                  <a:glow rad="101600">
                    <a:schemeClr val="bg1">
                      <a:alpha val="70000"/>
                    </a:schemeClr>
                  </a:glow>
                  <a:outerShdw blurRad="38100" dist="38100" dir="2700000" algn="tl">
                    <a:srgbClr val="000000">
                      <a:alpha val="43137"/>
                    </a:srgbClr>
                  </a:outerShdw>
                </a:effectLst>
                <a:latin typeface="+mn-lt"/>
              </a:rPr>
              <a:t/>
            </a:r>
            <a:br>
              <a:rPr lang="en-US" sz="4000" b="1" dirty="0" smtClean="0">
                <a:effectLst>
                  <a:glow rad="101600">
                    <a:schemeClr val="bg1">
                      <a:alpha val="70000"/>
                    </a:schemeClr>
                  </a:glow>
                  <a:outerShdw blurRad="38100" dist="38100" dir="2700000" algn="tl">
                    <a:srgbClr val="000000">
                      <a:alpha val="43137"/>
                    </a:srgbClr>
                  </a:outerShdw>
                </a:effectLst>
                <a:latin typeface="+mn-lt"/>
              </a:rPr>
            </a:br>
            <a:r>
              <a:rPr lang="en-US" sz="3200" b="1" dirty="0">
                <a:effectLst>
                  <a:glow rad="101600">
                    <a:schemeClr val="bg1">
                      <a:alpha val="70000"/>
                    </a:schemeClr>
                  </a:glow>
                  <a:outerShdw blurRad="38100" dist="38100" dir="2700000" algn="tl">
                    <a:srgbClr val="000000">
                      <a:alpha val="43137"/>
                    </a:srgbClr>
                  </a:outerShdw>
                </a:effectLst>
                <a:latin typeface="+mn-lt"/>
              </a:rPr>
              <a:t/>
            </a:r>
            <a:br>
              <a:rPr lang="en-US" sz="3200" b="1" dirty="0">
                <a:effectLst>
                  <a:glow rad="101600">
                    <a:schemeClr val="bg1">
                      <a:alpha val="70000"/>
                    </a:schemeClr>
                  </a:glow>
                  <a:outerShdw blurRad="38100" dist="38100" dir="2700000" algn="tl">
                    <a:srgbClr val="000000">
                      <a:alpha val="43137"/>
                    </a:srgbClr>
                  </a:outerShdw>
                </a:effectLst>
                <a:latin typeface="+mn-lt"/>
              </a:rPr>
            </a:br>
            <a:r>
              <a:rPr lang="en-US" sz="3200" b="1" dirty="0" smtClean="0">
                <a:effectLst>
                  <a:glow rad="101600">
                    <a:schemeClr val="bg1">
                      <a:alpha val="70000"/>
                    </a:schemeClr>
                  </a:glow>
                  <a:outerShdw blurRad="38100" dist="38100" dir="2700000" algn="tl">
                    <a:srgbClr val="000000">
                      <a:alpha val="43137"/>
                    </a:srgbClr>
                  </a:outerShdw>
                </a:effectLst>
                <a:latin typeface="+mn-lt"/>
              </a:rPr>
              <a:t>Psalm 107:1-3 ESV</a:t>
            </a:r>
            <a:endParaRPr lang="en-US" sz="3200" dirty="0">
              <a:effectLst>
                <a:glow rad="101600">
                  <a:schemeClr val="bg1">
                    <a:alpha val="70000"/>
                  </a:schemeClr>
                </a:glow>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82380382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0771" y="2774496"/>
            <a:ext cx="10515600" cy="1325563"/>
          </a:xfrm>
        </p:spPr>
        <p:txBody>
          <a:bodyPr>
            <a:noAutofit/>
          </a:bodyPr>
          <a:lstStyle/>
          <a:p>
            <a:pPr algn="ctr"/>
            <a:r>
              <a:rPr lang="en-US" sz="3600" b="1" dirty="0">
                <a:effectLst>
                  <a:glow rad="101600">
                    <a:schemeClr val="bg1">
                      <a:alpha val="70000"/>
                    </a:schemeClr>
                  </a:glow>
                  <a:outerShdw blurRad="38100" dist="38100" dir="2700000" algn="tl">
                    <a:srgbClr val="000000">
                      <a:alpha val="43137"/>
                    </a:srgbClr>
                  </a:outerShdw>
                </a:effectLst>
                <a:latin typeface="+mn-lt"/>
              </a:rPr>
              <a:t>Praise the </a:t>
            </a:r>
            <a:r>
              <a:rPr lang="en-US" sz="3600" b="1" cap="small" dirty="0">
                <a:effectLst>
                  <a:glow rad="101600">
                    <a:schemeClr val="bg1">
                      <a:alpha val="70000"/>
                    </a:schemeClr>
                  </a:glow>
                  <a:outerShdw blurRad="38100" dist="38100" dir="2700000" algn="tl">
                    <a:srgbClr val="000000">
                      <a:alpha val="43137"/>
                    </a:srgbClr>
                  </a:outerShdw>
                </a:effectLst>
                <a:latin typeface="+mn-lt"/>
              </a:rPr>
              <a:t>Lord</a:t>
            </a:r>
            <a:r>
              <a:rPr lang="en-US" sz="3600" b="1" dirty="0">
                <a:effectLst>
                  <a:glow rad="101600">
                    <a:schemeClr val="bg1">
                      <a:alpha val="70000"/>
                    </a:schemeClr>
                  </a:glow>
                  <a:outerShdw blurRad="38100" dist="38100" dir="2700000" algn="tl">
                    <a:srgbClr val="000000">
                      <a:alpha val="43137"/>
                    </a:srgbClr>
                  </a:outerShdw>
                </a:effectLst>
                <a:latin typeface="+mn-lt"/>
              </a:rPr>
              <a:t>!</a:t>
            </a:r>
            <a:r>
              <a:rPr lang="en-US" sz="3600" b="1" dirty="0" smtClean="0">
                <a:effectLst>
                  <a:glow rad="101600">
                    <a:schemeClr val="bg1">
                      <a:alpha val="70000"/>
                    </a:schemeClr>
                  </a:glow>
                  <a:outerShdw blurRad="38100" dist="38100" dir="2700000" algn="tl">
                    <a:srgbClr val="000000">
                      <a:alpha val="43137"/>
                    </a:srgbClr>
                  </a:outerShdw>
                </a:effectLst>
                <a:latin typeface="+mn-lt"/>
              </a:rPr>
              <a:t>  Praise God in his sanctuary; praise him in his mighty heavens!  </a:t>
            </a:r>
            <a:r>
              <a:rPr lang="en-US" sz="3600" b="1" baseline="30000" dirty="0" smtClean="0">
                <a:effectLst>
                  <a:glow rad="101600">
                    <a:schemeClr val="bg1">
                      <a:alpha val="70000"/>
                    </a:schemeClr>
                  </a:glow>
                  <a:outerShdw blurRad="38100" dist="38100" dir="2700000" algn="tl">
                    <a:srgbClr val="000000">
                      <a:alpha val="43137"/>
                    </a:srgbClr>
                  </a:outerShdw>
                </a:effectLst>
                <a:latin typeface="+mn-lt"/>
              </a:rPr>
              <a:t>2 </a:t>
            </a:r>
            <a:r>
              <a:rPr lang="en-US" sz="3600" b="1" dirty="0" smtClean="0">
                <a:effectLst>
                  <a:glow rad="101600">
                    <a:schemeClr val="bg1">
                      <a:alpha val="70000"/>
                    </a:schemeClr>
                  </a:glow>
                  <a:outerShdw blurRad="38100" dist="38100" dir="2700000" algn="tl">
                    <a:srgbClr val="000000">
                      <a:alpha val="43137"/>
                    </a:srgbClr>
                  </a:outerShdw>
                </a:effectLst>
                <a:latin typeface="+mn-lt"/>
              </a:rPr>
              <a:t>Praise him for his mighty deeds; praise him according to his excellent greatness!  </a:t>
            </a:r>
            <a:r>
              <a:rPr lang="en-US" sz="3600" b="1" baseline="30000" dirty="0" smtClean="0">
                <a:effectLst>
                  <a:glow rad="101600">
                    <a:schemeClr val="bg1">
                      <a:alpha val="70000"/>
                    </a:schemeClr>
                  </a:glow>
                  <a:outerShdw blurRad="38100" dist="38100" dir="2700000" algn="tl">
                    <a:srgbClr val="000000">
                      <a:alpha val="43137"/>
                    </a:srgbClr>
                  </a:outerShdw>
                </a:effectLst>
                <a:latin typeface="+mn-lt"/>
              </a:rPr>
              <a:t>3 </a:t>
            </a:r>
            <a:r>
              <a:rPr lang="en-US" sz="3600" b="1" dirty="0" smtClean="0">
                <a:effectLst>
                  <a:glow rad="101600">
                    <a:schemeClr val="bg1">
                      <a:alpha val="70000"/>
                    </a:schemeClr>
                  </a:glow>
                  <a:outerShdw blurRad="38100" dist="38100" dir="2700000" algn="tl">
                    <a:srgbClr val="000000">
                      <a:alpha val="43137"/>
                    </a:srgbClr>
                  </a:outerShdw>
                </a:effectLst>
                <a:latin typeface="+mn-lt"/>
              </a:rPr>
              <a:t>Praise him with trumpet sound; praise him with lute and harp!  </a:t>
            </a:r>
            <a:r>
              <a:rPr lang="en-US" sz="3600" b="1" baseline="30000" dirty="0" smtClean="0">
                <a:effectLst>
                  <a:glow rad="101600">
                    <a:schemeClr val="bg1">
                      <a:alpha val="70000"/>
                    </a:schemeClr>
                  </a:glow>
                  <a:outerShdw blurRad="38100" dist="38100" dir="2700000" algn="tl">
                    <a:srgbClr val="000000">
                      <a:alpha val="43137"/>
                    </a:srgbClr>
                  </a:outerShdw>
                </a:effectLst>
                <a:latin typeface="+mn-lt"/>
              </a:rPr>
              <a:t>4 </a:t>
            </a:r>
            <a:r>
              <a:rPr lang="en-US" sz="3600" b="1" dirty="0" smtClean="0">
                <a:effectLst>
                  <a:glow rad="101600">
                    <a:schemeClr val="bg1">
                      <a:alpha val="70000"/>
                    </a:schemeClr>
                  </a:glow>
                  <a:outerShdw blurRad="38100" dist="38100" dir="2700000" algn="tl">
                    <a:srgbClr val="000000">
                      <a:alpha val="43137"/>
                    </a:srgbClr>
                  </a:outerShdw>
                </a:effectLst>
                <a:latin typeface="+mn-lt"/>
              </a:rPr>
              <a:t>Praise him with tambourine and dance; praise him with strings and pipe!  </a:t>
            </a:r>
            <a:r>
              <a:rPr lang="en-US" sz="3600" b="1" baseline="30000" dirty="0" smtClean="0">
                <a:effectLst>
                  <a:glow rad="101600">
                    <a:schemeClr val="bg1">
                      <a:alpha val="70000"/>
                    </a:schemeClr>
                  </a:glow>
                  <a:outerShdw blurRad="38100" dist="38100" dir="2700000" algn="tl">
                    <a:srgbClr val="000000">
                      <a:alpha val="43137"/>
                    </a:srgbClr>
                  </a:outerShdw>
                </a:effectLst>
                <a:latin typeface="+mn-lt"/>
              </a:rPr>
              <a:t>5</a:t>
            </a:r>
            <a:r>
              <a:rPr lang="en-US" sz="3600" b="1" dirty="0">
                <a:effectLst>
                  <a:glow rad="101600">
                    <a:schemeClr val="bg1">
                      <a:alpha val="70000"/>
                    </a:schemeClr>
                  </a:glow>
                  <a:outerShdw blurRad="38100" dist="38100" dir="2700000" algn="tl">
                    <a:srgbClr val="000000">
                      <a:alpha val="43137"/>
                    </a:srgbClr>
                  </a:outerShdw>
                </a:effectLst>
                <a:latin typeface="+mn-lt"/>
              </a:rPr>
              <a:t> Praise him with sounding cymbals; praise him with loud clashing </a:t>
            </a:r>
            <a:r>
              <a:rPr lang="en-US" sz="3600" b="1" dirty="0" smtClean="0">
                <a:effectLst>
                  <a:glow rad="101600">
                    <a:schemeClr val="bg1">
                      <a:alpha val="70000"/>
                    </a:schemeClr>
                  </a:glow>
                  <a:outerShdw blurRad="38100" dist="38100" dir="2700000" algn="tl">
                    <a:srgbClr val="000000">
                      <a:alpha val="43137"/>
                    </a:srgbClr>
                  </a:outerShdw>
                </a:effectLst>
                <a:latin typeface="+mn-lt"/>
              </a:rPr>
              <a:t>cymbals!  </a:t>
            </a:r>
            <a:r>
              <a:rPr lang="en-US" sz="3600" b="1" baseline="30000" dirty="0" smtClean="0">
                <a:effectLst>
                  <a:glow rad="101600">
                    <a:schemeClr val="bg1">
                      <a:alpha val="70000"/>
                    </a:schemeClr>
                  </a:glow>
                  <a:outerShdw blurRad="38100" dist="38100" dir="2700000" algn="tl">
                    <a:srgbClr val="000000">
                      <a:alpha val="43137"/>
                    </a:srgbClr>
                  </a:outerShdw>
                </a:effectLst>
                <a:latin typeface="+mn-lt"/>
              </a:rPr>
              <a:t>6</a:t>
            </a:r>
            <a:r>
              <a:rPr lang="en-US" sz="3600" b="1" dirty="0">
                <a:effectLst>
                  <a:glow rad="101600">
                    <a:schemeClr val="bg1">
                      <a:alpha val="70000"/>
                    </a:schemeClr>
                  </a:glow>
                  <a:outerShdw blurRad="38100" dist="38100" dir="2700000" algn="tl">
                    <a:srgbClr val="000000">
                      <a:alpha val="43137"/>
                    </a:srgbClr>
                  </a:outerShdw>
                </a:effectLst>
                <a:latin typeface="+mn-lt"/>
              </a:rPr>
              <a:t> Let everything that has breath praise the </a:t>
            </a:r>
            <a:r>
              <a:rPr lang="en-US" sz="3600" b="1" cap="small" dirty="0">
                <a:effectLst>
                  <a:glow rad="101600">
                    <a:schemeClr val="bg1">
                      <a:alpha val="70000"/>
                    </a:schemeClr>
                  </a:glow>
                  <a:outerShdw blurRad="38100" dist="38100" dir="2700000" algn="tl">
                    <a:srgbClr val="000000">
                      <a:alpha val="43137"/>
                    </a:srgbClr>
                  </a:outerShdw>
                </a:effectLst>
                <a:latin typeface="+mn-lt"/>
              </a:rPr>
              <a:t>Lord</a:t>
            </a:r>
            <a:r>
              <a:rPr lang="en-US" sz="3600" b="1" dirty="0">
                <a:effectLst>
                  <a:glow rad="101600">
                    <a:schemeClr val="bg1">
                      <a:alpha val="70000"/>
                    </a:schemeClr>
                  </a:glow>
                  <a:outerShdw blurRad="38100" dist="38100" dir="2700000" algn="tl">
                    <a:srgbClr val="000000">
                      <a:alpha val="43137"/>
                    </a:srgbClr>
                  </a:outerShdw>
                </a:effectLst>
                <a:latin typeface="+mn-lt"/>
              </a:rPr>
              <a:t>!  Praise the </a:t>
            </a:r>
            <a:r>
              <a:rPr lang="en-US" sz="3600" b="1" cap="small" dirty="0">
                <a:effectLst>
                  <a:glow rad="101600">
                    <a:schemeClr val="bg1">
                      <a:alpha val="70000"/>
                    </a:schemeClr>
                  </a:glow>
                  <a:outerShdw blurRad="38100" dist="38100" dir="2700000" algn="tl">
                    <a:srgbClr val="000000">
                      <a:alpha val="43137"/>
                    </a:srgbClr>
                  </a:outerShdw>
                </a:effectLst>
                <a:latin typeface="+mn-lt"/>
              </a:rPr>
              <a:t>Lord</a:t>
            </a:r>
            <a:r>
              <a:rPr lang="en-US" sz="3600" b="1" dirty="0">
                <a:effectLst>
                  <a:glow rad="101600">
                    <a:schemeClr val="bg1">
                      <a:alpha val="70000"/>
                    </a:schemeClr>
                  </a:glow>
                  <a:outerShdw blurRad="38100" dist="38100" dir="2700000" algn="tl">
                    <a:srgbClr val="000000">
                      <a:alpha val="43137"/>
                    </a:srgbClr>
                  </a:outerShdw>
                </a:effectLst>
                <a:latin typeface="+mn-lt"/>
              </a:rPr>
              <a:t>!</a:t>
            </a:r>
            <a:r>
              <a:rPr lang="en-US" sz="4000" b="1" dirty="0" smtClean="0">
                <a:effectLst>
                  <a:glow rad="101600">
                    <a:schemeClr val="bg1">
                      <a:alpha val="70000"/>
                    </a:schemeClr>
                  </a:glow>
                  <a:outerShdw blurRad="38100" dist="38100" dir="2700000" algn="tl">
                    <a:srgbClr val="000000">
                      <a:alpha val="43137"/>
                    </a:srgbClr>
                  </a:outerShdw>
                </a:effectLst>
                <a:latin typeface="+mn-lt"/>
              </a:rPr>
              <a:t/>
            </a:r>
            <a:br>
              <a:rPr lang="en-US" sz="4000" b="1" dirty="0" smtClean="0">
                <a:effectLst>
                  <a:glow rad="101600">
                    <a:schemeClr val="bg1">
                      <a:alpha val="70000"/>
                    </a:schemeClr>
                  </a:glow>
                  <a:outerShdw blurRad="38100" dist="38100" dir="2700000" algn="tl">
                    <a:srgbClr val="000000">
                      <a:alpha val="43137"/>
                    </a:srgbClr>
                  </a:outerShdw>
                </a:effectLst>
                <a:latin typeface="+mn-lt"/>
              </a:rPr>
            </a:br>
            <a:r>
              <a:rPr lang="en-US" sz="3200" b="1" dirty="0">
                <a:effectLst>
                  <a:glow rad="101600">
                    <a:schemeClr val="bg1">
                      <a:alpha val="70000"/>
                    </a:schemeClr>
                  </a:glow>
                  <a:outerShdw blurRad="38100" dist="38100" dir="2700000" algn="tl">
                    <a:srgbClr val="000000">
                      <a:alpha val="43137"/>
                    </a:srgbClr>
                  </a:outerShdw>
                </a:effectLst>
                <a:latin typeface="+mn-lt"/>
              </a:rPr>
              <a:t/>
            </a:r>
            <a:br>
              <a:rPr lang="en-US" sz="3200" b="1" dirty="0">
                <a:effectLst>
                  <a:glow rad="101600">
                    <a:schemeClr val="bg1">
                      <a:alpha val="70000"/>
                    </a:schemeClr>
                  </a:glow>
                  <a:outerShdw blurRad="38100" dist="38100" dir="2700000" algn="tl">
                    <a:srgbClr val="000000">
                      <a:alpha val="43137"/>
                    </a:srgbClr>
                  </a:outerShdw>
                </a:effectLst>
                <a:latin typeface="+mn-lt"/>
              </a:rPr>
            </a:br>
            <a:r>
              <a:rPr lang="en-US" sz="3200" b="1" dirty="0" smtClean="0">
                <a:effectLst>
                  <a:glow rad="101600">
                    <a:schemeClr val="bg1">
                      <a:alpha val="70000"/>
                    </a:schemeClr>
                  </a:glow>
                  <a:outerShdw blurRad="38100" dist="38100" dir="2700000" algn="tl">
                    <a:srgbClr val="000000">
                      <a:alpha val="43137"/>
                    </a:srgbClr>
                  </a:outerShdw>
                </a:effectLst>
                <a:latin typeface="+mn-lt"/>
              </a:rPr>
              <a:t>Psalm 150 ESV</a:t>
            </a:r>
            <a:endParaRPr lang="en-US" sz="3200" dirty="0">
              <a:effectLst>
                <a:glow rad="101600">
                  <a:schemeClr val="bg1">
                    <a:alpha val="70000"/>
                  </a:schemeClr>
                </a:glow>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37828122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515</TotalTime>
  <Words>26</Words>
  <Application>Microsoft Office PowerPoint</Application>
  <PresentationFormat>Widescreen</PresentationFormat>
  <Paragraphs>7</Paragraphs>
  <Slides>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Arial</vt:lpstr>
      <vt:lpstr>Calibri</vt:lpstr>
      <vt:lpstr>Calibri Light</vt:lpstr>
      <vt:lpstr>Office Theme</vt:lpstr>
      <vt:lpstr>PowerPoint Presentation</vt:lpstr>
      <vt:lpstr>21 For although they knew God, they did not honor him as God or give thanks to him, but they became futile in their thinking, and their foolish hearts were darkened.  Romans 1:21 ESV</vt:lpstr>
      <vt:lpstr>33 Oh, the depth of the riches and wisdom and knowledge of God! How unsearchable are his judgments and how inscrutable his ways!  34 “For who has known the mind of the Lord, or who has been his counselor?”  35 “Or who has given a gift to him that he might be repaid?”  36 For from him and through him and to him are all things. To him be glory forever. Amen.  Romans 11:33-36 ESV</vt:lpstr>
      <vt:lpstr>I appeal to you therefore, brothers, by the mercies of God, to present your bodies as a living sacrifice, holy and acceptable to God, which is your spiritual worship.  2 Do not be conformed to this world, but be transformed by the renewal of your mind, that by testing you may discern what is the will of God, what is good and acceptable and perfect.  Romans 12:1-2 ESV</vt:lpstr>
      <vt:lpstr>PowerPoint Presentation</vt:lpstr>
      <vt:lpstr>16 Rejoice always, 17 pray without ceasing, 18 give thanks in all circumstances; for this is the will of God in Christ Jesus for you.  1 Thessalonians 5:16-18 ESV</vt:lpstr>
      <vt:lpstr>Bless the Lord, O my soul, and all that is within me, bless his holy name!  2 Bless the Lord, O my soul, and forget not all his benefits, 3 who forgives all your iniquity, who heals all your diseases, 4 who redeems your life from the pit, who crowns you with steadfast love and mercy, 5 who satisfies you with good so that your youth is renewed like the eagle's.  Psalm 103:1-5 ESV</vt:lpstr>
      <vt:lpstr>Oh give thanks to the Lord, for he is good, for his steadfast love endures forever!  2 Let the redeemed of the Lord say so, whom he has redeemed from trouble 3 and gathered in from the lands, from the east and from the west, from the north and from the south.   Psalm 107:1-3 ESV</vt:lpstr>
      <vt:lpstr>Praise the Lord!  Praise God in his sanctuary; praise him in his mighty heavens!  2 Praise him for his mighty deeds; praise him according to his excellent greatness!  3 Praise him with trumpet sound; praise him with lute and harp!  4 Praise him with tambourine and dance; praise him with strings and pipe!  5 Praise him with sounding cymbals; praise him with loud clashing cymbals!  6 Let everything that has breath praise the Lord!  Praise the Lord!  Psalm 150 ESV</vt:lpstr>
    </vt:vector>
  </TitlesOfParts>
  <Company>Maryland Department of Natural Resources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Dad</dc:creator>
  <cp:lastModifiedBy>Dad</cp:lastModifiedBy>
  <cp:revision>5</cp:revision>
  <dcterms:created xsi:type="dcterms:W3CDTF">2019-11-17T02:20:32Z</dcterms:created>
  <dcterms:modified xsi:type="dcterms:W3CDTF">2019-11-17T14:24:15Z</dcterms:modified>
</cp:coreProperties>
</file>