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1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6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8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0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4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53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8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7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EAE89-C076-4C69-A9A9-CA2649921A5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487B8-21D5-43C0-9328-F13741720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7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343" y="303574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 God, you are my God; earnestly I seek you; my soul thirsts for you; my flesh faints for you, as in a dry and weary land where there is no water.  </a:t>
            </a:r>
            <a:r>
              <a:rPr lang="en-US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2 </a:t>
            </a: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I have looked upon you in the sanctuary, beholding your power and glory.  </a:t>
            </a:r>
            <a:r>
              <a:rPr lang="en-US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3 </a:t>
            </a: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Because your steadfast love is better than life, my lips will praise you.  </a:t>
            </a:r>
            <a:r>
              <a:rPr lang="en-US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I will bless you as long as I live; in your name I will lift up my hands</a:t>
            </a: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b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Psalm 63:1-4 ESV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038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371" y="255677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10 </a:t>
            </a:r>
            <a:r>
              <a:rPr lang="en-US" sz="49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Jesus answered her, </a:t>
            </a:r>
            <a:r>
              <a:rPr lang="en-US" sz="49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“If you knew the gift of God, and who it is that is saying to you, ‘Give me a drink,’ you would have asked him, and he would have given you living water.”</a:t>
            </a: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John 4:10 ESV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508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2" y="2876084"/>
            <a:ext cx="1091837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13 </a:t>
            </a:r>
            <a:r>
              <a:rPr lang="en-US" sz="49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Jesus said to her, “Everyone who drinks of this water will be thirsty again, </a:t>
            </a:r>
            <a:r>
              <a:rPr lang="en-US" sz="49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14 </a:t>
            </a:r>
            <a:r>
              <a:rPr lang="en-US" sz="49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but whoever drinks of the water that I will give him will never be thirsty again.  The water that I will give him will become in him a spring of water welling up to eternal life</a:t>
            </a:r>
            <a:r>
              <a:rPr lang="en-US" sz="49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.”</a:t>
            </a: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John 4:13-14 ESV</a:t>
            </a:r>
            <a:endParaRPr lang="en-US" dirty="0">
              <a:effectLst>
                <a:glow rad="889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644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771" y="245517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baseline="30000" dirty="0">
                <a:effectLst>
                  <a:glow rad="88900">
                    <a:schemeClr val="bg1">
                      <a:alpha val="60000"/>
                    </a:schemeClr>
                  </a:glow>
                </a:effectLst>
                <a:latin typeface="+mn-lt"/>
              </a:rPr>
              <a:t>28 </a:t>
            </a:r>
            <a:r>
              <a:rPr lang="en-US" sz="6000" b="1" dirty="0">
                <a:effectLst>
                  <a:glow rad="88900">
                    <a:schemeClr val="bg1">
                      <a:alpha val="60000"/>
                    </a:schemeClr>
                  </a:glow>
                </a:effectLst>
                <a:latin typeface="+mn-lt"/>
              </a:rPr>
              <a:t>So the woman left her water jar and went away into town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John 4:28 ESV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332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029" y="1366611"/>
            <a:ext cx="11223172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17:26-27 ESV - </a:t>
            </a:r>
            <a:r>
              <a:rPr lang="en-US" sz="36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26 </a:t>
            </a:r>
            <a:r>
              <a:rPr lang="en-US" sz="36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 he made from one man every nation of mankind to live on all the face of the earth, having determined allotted periods and the boundaries of their dwelling place, </a:t>
            </a:r>
            <a:r>
              <a:rPr lang="en-US" sz="36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27 </a:t>
            </a:r>
            <a:r>
              <a:rPr lang="en-US" sz="36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they should seek God, and perhaps feel their way toward him and find him. Yet he is actually not far from each one of </a:t>
            </a:r>
            <a:r>
              <a:rPr lang="en-US" sz="36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br>
              <a:rPr lang="en-US" sz="36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 smtClean="0">
              <a:effectLst>
                <a:glow rad="889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29:13 ESV </a:t>
            </a:r>
            <a:r>
              <a:rPr lang="en-US" sz="36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6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en-US" sz="36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You will seek me and find me, when you seek me with all your heart</a:t>
            </a:r>
            <a:r>
              <a:rPr lang="en-US" sz="36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b="1" dirty="0">
              <a:effectLst>
                <a:glow rad="889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glow rad="889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7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685" y="185510"/>
            <a:ext cx="11339286" cy="4351338"/>
          </a:xfrm>
        </p:spPr>
        <p:txBody>
          <a:bodyPr>
            <a:noAutofit/>
          </a:bodyPr>
          <a:lstStyle/>
          <a:p>
            <a:r>
              <a:rPr lang="en-US" sz="32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55:1 ESV - 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“Come, everyone who thirsts, come to the waters; and he who has no money, come, buy and eat!  Come, buy wine and milk without money and without price</a:t>
            </a:r>
            <a:r>
              <a:rPr lang="en-US" sz="32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sz="32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>
              <a:effectLst>
                <a:glow rad="889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</a:t>
            </a:r>
            <a:r>
              <a:rPr lang="en-US" sz="32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7:37-38 ESV - </a:t>
            </a:r>
            <a:r>
              <a:rPr lang="en-US" sz="32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37 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last day of the feast, the great day, Jesus stood up and cried out, “If anyone thirsts, let him come to me and drink. </a:t>
            </a:r>
            <a:r>
              <a:rPr lang="en-US" sz="32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38 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Whoever believes in me, </a:t>
            </a:r>
            <a:r>
              <a:rPr lang="en-US" sz="32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the Scripture has said, ‘Out of his heart will flow rivers of living water.’” </a:t>
            </a:r>
            <a:r>
              <a:rPr lang="en-US" sz="32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3200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55:6-7 ESV - </a:t>
            </a:r>
            <a:r>
              <a:rPr lang="en-US" sz="3200" b="1" baseline="30000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32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“Seek the </a:t>
            </a:r>
            <a:r>
              <a:rPr lang="en-US" sz="3200" b="1" cap="small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while he may be found; call upon him while he is </a:t>
            </a:r>
            <a:r>
              <a:rPr lang="en-US" sz="3200" b="1" dirty="0" smtClean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3200" b="1" baseline="30000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let the wicked forsake his way, and the unrighteous man his thoughts; let him return to the </a:t>
            </a:r>
            <a:r>
              <a:rPr lang="en-US" sz="3200" b="1" cap="small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sz="3200" b="1" dirty="0">
                <a:effectLst>
                  <a:glow rad="889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that he may have compassion on him, and to our God, for he will abundantly pardon.</a:t>
            </a:r>
          </a:p>
          <a:p>
            <a:endParaRPr lang="en-US" sz="3200" dirty="0">
              <a:effectLst>
                <a:glow rad="889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81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57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O God, you are my God; earnestly I seek you; my soul thirsts for you; my flesh faints for you, as in a dry and weary land where there is no water.  2 So I have looked upon you in the sanctuary, beholding your power and glory.  3 Because your steadfast love is better than life, my lips will praise you.  4 So I will bless you as long as I live; in your name I will lift up my hands.  Psalm 63:1-4 ESV </vt:lpstr>
      <vt:lpstr>10 Jesus answered her, “If you knew the gift of God, and who it is that is saying to you, ‘Give me a drink,’ you would have asked him, and he would have given you living water.”  John 4:10 ESV</vt:lpstr>
      <vt:lpstr>13 Jesus said to her, “Everyone who drinks of this water will be thirsty again, 14 but whoever drinks of the water that I will give him will never be thirsty again.  The water that I will give him will become in him a spring of water welling up to eternal life.”   John 4:13-14 ESV</vt:lpstr>
      <vt:lpstr>28 So the woman left her water jar and went away into town  John 4:28 ESV</vt:lpstr>
      <vt:lpstr>PowerPoint Presentation</vt:lpstr>
      <vt:lpstr>PowerPoint Presentation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Dad</dc:creator>
  <cp:lastModifiedBy>Dad</cp:lastModifiedBy>
  <cp:revision>3</cp:revision>
  <dcterms:created xsi:type="dcterms:W3CDTF">2019-04-28T10:18:03Z</dcterms:created>
  <dcterms:modified xsi:type="dcterms:W3CDTF">2019-04-28T10:36:50Z</dcterms:modified>
</cp:coreProperties>
</file>