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808"/>
    <a:srgbClr val="C13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4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162053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3204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AB9659-9692-4A9B-A0A6-67AE3B701835}" type="datetimeFigureOut">
              <a:rPr lang="en-US" smtClean="0"/>
              <a:t>8/17/2019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93033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AB9659-9692-4A9B-A0A6-67AE3B701835}" type="datetimeFigureOut">
              <a:rPr lang="en-US" smtClean="0"/>
              <a:t>8/17/2019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67907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AB9659-9692-4A9B-A0A6-67AE3B701835}" type="datetimeFigureOut">
              <a:rPr lang="en-US" smtClean="0"/>
              <a:t>8/17/2019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917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AB9659-9692-4A9B-A0A6-67AE3B701835}" type="datetimeFigureOut">
              <a:rPr lang="en-US" smtClean="0"/>
              <a:t>8/17/2019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8351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B9659-9692-4A9B-A0A6-67AE3B701835}" type="datetimeFigureOut">
              <a:rPr lang="en-US" smtClean="0"/>
              <a:t>8/17/2019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7374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61196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556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23197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32454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B9659-9692-4A9B-A0A6-67AE3B701835}" type="datetimeFigureOut">
              <a:rPr lang="en-US" smtClean="0"/>
              <a:t>8/17/2019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6A704-AA3B-4970-9202-4386C911D108}" type="slidenum">
              <a:rPr lang="en-US" smtClean="0"/>
              <a:t>‹#›</a:t>
            </a:fld>
            <a:endParaRPr lang="en-US"/>
          </a:p>
        </p:txBody>
      </p:sp>
    </p:spTree>
    <p:extLst>
      <p:ext uri="{BB962C8B-B14F-4D97-AF65-F5344CB8AC3E}">
        <p14:creationId xmlns:p14="http://schemas.microsoft.com/office/powerpoint/2010/main" val="237318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086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rmAutofit fontScale="90000"/>
          </a:bodyPr>
          <a:lstStyle/>
          <a:p>
            <a:pPr algn="ctr"/>
            <a:r>
              <a:rPr lang="en-US" sz="4900" b="1" baseline="30000" dirty="0">
                <a:effectLst>
                  <a:outerShdw blurRad="38100" dist="38100" dir="2700000" algn="tl">
                    <a:srgbClr val="000000">
                      <a:alpha val="43137"/>
                    </a:srgbClr>
                  </a:outerShdw>
                </a:effectLst>
                <a:latin typeface="+mn-lt"/>
              </a:rPr>
              <a:t>22 </a:t>
            </a:r>
            <a:r>
              <a:rPr lang="en-US" sz="49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4900" b="1" baseline="30000" dirty="0">
                <a:effectLst>
                  <a:outerShdw blurRad="38100" dist="38100" dir="2700000" algn="tl">
                    <a:srgbClr val="000000">
                      <a:alpha val="43137"/>
                    </a:srgbClr>
                  </a:outerShdw>
                </a:effectLst>
                <a:latin typeface="+mn-lt"/>
              </a:rPr>
              <a:t>23 </a:t>
            </a:r>
            <a:r>
              <a:rPr lang="en-US" sz="4900" b="1" dirty="0">
                <a:effectLst>
                  <a:outerShdw blurRad="38100" dist="38100" dir="2700000" algn="tl">
                    <a:srgbClr val="000000">
                      <a:alpha val="43137"/>
                    </a:srgbClr>
                  </a:outerShdw>
                </a:effectLst>
                <a:latin typeface="+mn-lt"/>
              </a:rPr>
              <a:t>gentleness, self-control; against such things there is no law</a:t>
            </a:r>
            <a:r>
              <a:rPr lang="en-US" sz="4900" b="1" dirty="0" smtClean="0">
                <a:effectLst>
                  <a:outerShdw blurRad="38100" dist="38100" dir="2700000" algn="tl">
                    <a:srgbClr val="000000">
                      <a:alpha val="43137"/>
                    </a:srgbClr>
                  </a:outerShdw>
                </a:effectLst>
                <a:latin typeface="+mn-lt"/>
              </a:rPr>
              <a:t>. </a:t>
            </a:r>
            <a:r>
              <a:rPr lang="en-US" sz="4900" b="1" baseline="30000" dirty="0">
                <a:effectLst>
                  <a:outerShdw blurRad="38100" dist="38100" dir="2700000" algn="tl">
                    <a:srgbClr val="000000">
                      <a:alpha val="43137"/>
                    </a:srgbClr>
                  </a:outerShdw>
                </a:effectLst>
                <a:latin typeface="+mn-lt"/>
              </a:rPr>
              <a:t>24 </a:t>
            </a:r>
            <a:r>
              <a:rPr lang="en-US" sz="4900" b="1" dirty="0">
                <a:effectLst>
                  <a:outerShdw blurRad="38100" dist="38100" dir="2700000" algn="tl">
                    <a:srgbClr val="000000">
                      <a:alpha val="43137"/>
                    </a:srgbClr>
                  </a:outerShdw>
                </a:effectLst>
                <a:latin typeface="+mn-lt"/>
              </a:rPr>
              <a:t>And those who belong to Christ Jesus have crucified the flesh with its passions and desires.</a:t>
            </a:r>
            <a:r>
              <a:rPr lang="en-US" sz="4900" b="1" dirty="0" smtClean="0">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5:22-24 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718231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686" y="1550783"/>
            <a:ext cx="11005457" cy="4844699"/>
          </a:xfrm>
        </p:spPr>
        <p:txBody>
          <a:bodyPr>
            <a:normAutofit lnSpcReduction="10000"/>
          </a:bodyPr>
          <a:lstStyle/>
          <a:p>
            <a:r>
              <a:rPr lang="en-US" sz="3200" dirty="0">
                <a:effectLst>
                  <a:outerShdw blurRad="38100" dist="38100" dir="2700000" algn="tl">
                    <a:srgbClr val="000000">
                      <a:alpha val="43137"/>
                    </a:srgbClr>
                  </a:outerShdw>
                </a:effectLst>
              </a:rPr>
              <a:t>1 </a:t>
            </a:r>
            <a:r>
              <a:rPr lang="en-US" sz="3200" dirty="0" err="1">
                <a:effectLst>
                  <a:outerShdw blurRad="38100" dist="38100" dir="2700000" algn="tl">
                    <a:srgbClr val="000000">
                      <a:alpha val="43137"/>
                    </a:srgbClr>
                  </a:outerShdw>
                </a:effectLst>
              </a:rPr>
              <a:t>Cor</a:t>
            </a:r>
            <a:r>
              <a:rPr lang="en-US" sz="3200" dirty="0">
                <a:effectLst>
                  <a:outerShdw blurRad="38100" dist="38100" dir="2700000" algn="tl">
                    <a:srgbClr val="000000">
                      <a:alpha val="43137"/>
                    </a:srgbClr>
                  </a:outerShdw>
                </a:effectLst>
              </a:rPr>
              <a:t> 14:33 - </a:t>
            </a:r>
            <a:r>
              <a:rPr lang="en-US" sz="3200" baseline="30000" dirty="0">
                <a:effectLst>
                  <a:outerShdw blurRad="38100" dist="38100" dir="2700000" algn="tl">
                    <a:srgbClr val="000000">
                      <a:alpha val="43137"/>
                    </a:srgbClr>
                  </a:outerShdw>
                </a:effectLst>
              </a:rPr>
              <a:t>33</a:t>
            </a:r>
            <a:r>
              <a:rPr lang="en-US" sz="32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For God is not a God of confusion but of peace</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sz="3200" dirty="0">
                <a:effectLst>
                  <a:outerShdw blurRad="38100" dist="38100" dir="2700000" algn="tl">
                    <a:srgbClr val="000000">
                      <a:alpha val="43137"/>
                    </a:srgbClr>
                  </a:outerShdw>
                </a:effectLst>
              </a:rPr>
              <a:t>Romans 15:33 - </a:t>
            </a:r>
            <a:r>
              <a:rPr lang="en-US" sz="3200" b="1" baseline="30000" dirty="0">
                <a:effectLst>
                  <a:outerShdw blurRad="38100" dist="38100" dir="2700000" algn="tl">
                    <a:srgbClr val="000000">
                      <a:alpha val="43137"/>
                    </a:srgbClr>
                  </a:outerShdw>
                </a:effectLst>
              </a:rPr>
              <a:t>33 </a:t>
            </a:r>
            <a:r>
              <a:rPr lang="en-US" sz="3200" b="1" dirty="0">
                <a:effectLst>
                  <a:outerShdw blurRad="38100" dist="38100" dir="2700000" algn="tl">
                    <a:srgbClr val="000000">
                      <a:alpha val="43137"/>
                    </a:srgbClr>
                  </a:outerShdw>
                </a:effectLst>
              </a:rPr>
              <a:t>May the God of peace be with you all.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sz="3200" dirty="0">
                <a:effectLst>
                  <a:outerShdw blurRad="38100" dist="38100" dir="2700000" algn="tl">
                    <a:srgbClr val="000000">
                      <a:alpha val="43137"/>
                    </a:srgbClr>
                  </a:outerShdw>
                </a:effectLst>
              </a:rPr>
              <a:t>Ephesians 2:14 - </a:t>
            </a:r>
            <a:r>
              <a:rPr lang="en-US" sz="3200" b="1" baseline="30000" dirty="0">
                <a:effectLst>
                  <a:outerShdw blurRad="38100" dist="38100" dir="2700000" algn="tl">
                    <a:srgbClr val="000000">
                      <a:alpha val="43137"/>
                    </a:srgbClr>
                  </a:outerShdw>
                </a:effectLst>
              </a:rPr>
              <a:t>14 </a:t>
            </a:r>
            <a:r>
              <a:rPr lang="en-US" sz="3200" b="1" dirty="0">
                <a:effectLst>
                  <a:outerShdw blurRad="38100" dist="38100" dir="2700000" algn="tl">
                    <a:srgbClr val="000000">
                      <a:alpha val="43137"/>
                    </a:srgbClr>
                  </a:outerShdw>
                </a:effectLst>
              </a:rPr>
              <a:t>For he himself is our peace, who has made us both one and has broken down in his flesh the dividing wall of </a:t>
            </a:r>
            <a:r>
              <a:rPr lang="en-US" sz="3200" b="1" dirty="0" smtClean="0">
                <a:effectLst>
                  <a:outerShdw blurRad="38100" dist="38100" dir="2700000" algn="tl">
                    <a:srgbClr val="000000">
                      <a:alpha val="43137"/>
                    </a:srgbClr>
                  </a:outerShdw>
                </a:effectLst>
              </a:rPr>
              <a:t>hostility</a:t>
            </a:r>
            <a:br>
              <a:rPr lang="en-US" sz="3200"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sz="3200" dirty="0">
                <a:effectLst>
                  <a:outerShdw blurRad="38100" dist="38100" dir="2700000" algn="tl">
                    <a:srgbClr val="000000">
                      <a:alpha val="43137"/>
                    </a:srgbClr>
                  </a:outerShdw>
                </a:effectLst>
              </a:rPr>
              <a:t>Psalms 121:4 - </a:t>
            </a:r>
            <a:r>
              <a:rPr lang="en-US" sz="3200" b="1" dirty="0">
                <a:effectLst>
                  <a:outerShdw blurRad="38100" dist="38100" dir="2700000" algn="tl">
                    <a:srgbClr val="000000">
                      <a:alpha val="43137"/>
                    </a:srgbClr>
                  </a:outerShdw>
                </a:effectLst>
              </a:rPr>
              <a:t>Behold, he who keeps Israel will neither slumber nor sleep</a:t>
            </a:r>
            <a:r>
              <a:rPr lang="en-US" sz="3200" b="1"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0"/>
            <a:ext cx="3860801" cy="1378859"/>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243306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10 </a:t>
            </a:r>
            <a:r>
              <a:rPr lang="en-US" b="1" dirty="0">
                <a:effectLst>
                  <a:outerShdw blurRad="38100" dist="38100" dir="2700000" algn="tl">
                    <a:srgbClr val="000000">
                      <a:alpha val="43137"/>
                    </a:srgbClr>
                  </a:outerShdw>
                </a:effectLst>
                <a:latin typeface="+mn-lt"/>
              </a:rPr>
              <a:t>And the Philistine said, “I defy the ranks of Israel this day. Give me a man, that we may fight together.”</a:t>
            </a: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11 </a:t>
            </a:r>
            <a:r>
              <a:rPr lang="en-US" b="1" dirty="0">
                <a:effectLst>
                  <a:outerShdw blurRad="38100" dist="38100" dir="2700000" algn="tl">
                    <a:srgbClr val="000000">
                      <a:alpha val="43137"/>
                    </a:srgbClr>
                  </a:outerShdw>
                </a:effectLst>
                <a:latin typeface="+mn-lt"/>
              </a:rPr>
              <a:t>When Saul and all Israel heard these words of the Philistine, they were dismayed and greatly afraid</a:t>
            </a:r>
            <a:r>
              <a:rPr lang="en-US" b="1" dirty="0" smtClean="0">
                <a:effectLst>
                  <a:outerShdw blurRad="38100" dist="38100" dir="2700000" algn="tl">
                    <a:srgbClr val="000000">
                      <a:alpha val="43137"/>
                    </a:srgbClr>
                  </a:outerShdw>
                </a:effectLst>
                <a:latin typeface="+mn-lt"/>
              </a:rPr>
              <a:t>.</a:t>
            </a:r>
            <a:r>
              <a:rPr lang="en-US" b="1" dirty="0" smtClean="0">
                <a:effectLst>
                  <a:glow rad="127000">
                    <a:schemeClr val="bg1"/>
                  </a:glow>
                  <a:outerShdw blurRad="38100" dist="38100" dir="2700000" algn="tl">
                    <a:srgbClr val="000000">
                      <a:alpha val="43137"/>
                    </a:srgbClr>
                  </a:outerShdw>
                </a:effectLst>
                <a:latin typeface="+mn-lt"/>
              </a:rPr>
              <a:t/>
            </a:r>
            <a:br>
              <a:rPr lang="en-US" b="1" dirty="0" smtClean="0">
                <a:effectLst>
                  <a:glow rad="127000">
                    <a:schemeClr val="bg1"/>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Samue</a:t>
            </a:r>
            <a:r>
              <a:rPr lang="en-US" sz="3600" b="1" dirty="0" smtClean="0">
                <a:effectLst>
                  <a:outerShdw blurRad="38100" dist="38100" dir="2700000" algn="tl">
                    <a:srgbClr val="000000">
                      <a:alpha val="43137"/>
                    </a:srgbClr>
                  </a:outerShdw>
                </a:effectLst>
                <a:latin typeface="+mn-lt"/>
              </a:rPr>
              <a:t>l 17:10-11 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459382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39 </a:t>
            </a:r>
            <a:r>
              <a:rPr lang="en-US" b="1" dirty="0">
                <a:effectLst>
                  <a:outerShdw blurRad="38100" dist="38100" dir="2700000" algn="tl">
                    <a:srgbClr val="000000">
                      <a:alpha val="43137"/>
                    </a:srgbClr>
                  </a:outerShdw>
                </a:effectLst>
                <a:latin typeface="+mn-lt"/>
              </a:rPr>
              <a:t>and David strapped his sword over his armor. And he tried in vain to go, for he had not tested them. Then David said to Saul, “I cannot go with these, for I have not tested them.” So David put them off. </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Samuel 17:39 </a:t>
            </a:r>
            <a:r>
              <a:rPr lang="en-US" sz="3600" b="1" dirty="0" smtClean="0">
                <a:effectLst>
                  <a:outerShdw blurRad="38100" dist="38100" dir="2700000" algn="tl">
                    <a:srgbClr val="000000">
                      <a:alpha val="43137"/>
                    </a:srgbClr>
                  </a:outerShdw>
                </a:effectLst>
                <a:latin typeface="+mn-lt"/>
              </a:rPr>
              <a:t>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2434516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9</a:t>
            </a:r>
            <a:r>
              <a:rPr lang="en-US" b="1" dirty="0">
                <a:effectLst>
                  <a:outerShdw blurRad="38100" dist="38100" dir="2700000" algn="tl">
                    <a:srgbClr val="000000">
                      <a:alpha val="43137"/>
                    </a:srgbClr>
                  </a:outerShdw>
                </a:effectLst>
                <a:latin typeface="+mn-lt"/>
              </a:rPr>
              <a:t> That same night the Lord said to him, “Arise, go down against the camp, for I have given it into your hand. </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Judges 7:9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823768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dirty="0">
                <a:effectLst>
                  <a:outerShdw blurRad="38100" dist="38100" dir="2700000" algn="tl">
                    <a:srgbClr val="000000">
                      <a:alpha val="43137"/>
                    </a:srgbClr>
                  </a:outerShdw>
                </a:effectLst>
                <a:latin typeface="+mn-lt"/>
              </a:rPr>
              <a:t>Now Jericho was shut up inside and outside because of the people of Israel. None went out, and none came in.</a:t>
            </a:r>
            <a:r>
              <a:rPr lang="en-US" sz="4000" dirty="0">
                <a:effectLst>
                  <a:outerShdw blurRad="38100" dist="38100" dir="2700000" algn="tl">
                    <a:srgbClr val="000000">
                      <a:alpha val="43137"/>
                    </a:srgbClr>
                  </a:outerShdw>
                </a:effectLst>
                <a:latin typeface="+mn-lt"/>
              </a:rPr>
              <a:t> </a:t>
            </a:r>
            <a:r>
              <a:rPr lang="en-US" sz="4000" b="1" baseline="30000" dirty="0">
                <a:effectLst>
                  <a:outerShdw blurRad="38100" dist="38100" dir="2700000" algn="tl">
                    <a:srgbClr val="000000">
                      <a:alpha val="43137"/>
                    </a:srgbClr>
                  </a:outerShdw>
                </a:effectLst>
                <a:latin typeface="+mn-lt"/>
              </a:rPr>
              <a:t>2 </a:t>
            </a:r>
            <a:r>
              <a:rPr lang="en-US" sz="4000" b="1" dirty="0">
                <a:effectLst>
                  <a:outerShdw blurRad="38100" dist="38100" dir="2700000" algn="tl">
                    <a:srgbClr val="000000">
                      <a:alpha val="43137"/>
                    </a:srgbClr>
                  </a:outerShdw>
                </a:effectLst>
                <a:latin typeface="+mn-lt"/>
              </a:rPr>
              <a:t>And the Lord said to Joshua, “See, I have given Jericho into your hand, with its king and mighty men of valor.</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Joshu</a:t>
            </a:r>
            <a:r>
              <a:rPr lang="en-US" sz="3200" b="1" dirty="0" smtClean="0">
                <a:effectLst>
                  <a:outerShdw blurRad="38100" dist="38100" dir="2700000" algn="tl">
                    <a:srgbClr val="000000">
                      <a:alpha val="43137"/>
                    </a:srgbClr>
                  </a:outerShdw>
                </a:effectLst>
                <a:latin typeface="+mn-lt"/>
              </a:rPr>
              <a:t>a 6:1-2 </a:t>
            </a:r>
            <a:r>
              <a:rPr lang="en-US" sz="3200" b="1" dirty="0" smtClean="0">
                <a:effectLst>
                  <a:outerShdw blurRad="38100" dist="38100" dir="2700000" algn="tl">
                    <a:srgbClr val="000000">
                      <a:alpha val="43137"/>
                    </a:srgbClr>
                  </a:outerShdw>
                </a:effectLst>
                <a:latin typeface="+mn-lt"/>
              </a:rPr>
              <a:t>ESV</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2408857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So the people shouted, and the trumpets were blown. As soon as the people heard the sound of the trumpet, the people shouted a great shout, and the wall fell down flat, so that the people went up into the city, every man straight before him, and they captured the city.</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Joshua 6:20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1791810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33 </a:t>
            </a:r>
            <a:r>
              <a:rPr lang="en-US" b="1" dirty="0">
                <a:effectLst>
                  <a:outerShdw blurRad="38100" dist="38100" dir="2700000" algn="tl">
                    <a:srgbClr val="000000">
                      <a:alpha val="43137"/>
                    </a:srgbClr>
                  </a:outerShdw>
                </a:effectLst>
                <a:latin typeface="+mn-lt"/>
              </a:rPr>
              <a:t>I have said these things to you, that in me you may have peace. In the world you will have tribulation. But take heart; I have overcome the world</a:t>
            </a:r>
            <a:r>
              <a:rPr lang="en-US" b="1" dirty="0" smtClean="0">
                <a:effectLst>
                  <a:outerShdw blurRad="38100" dist="38100" dir="2700000" algn="tl">
                    <a:srgbClr val="000000">
                      <a:alpha val="43137"/>
                    </a:srgbClr>
                  </a:outerShdw>
                </a:effectLst>
                <a:latin typeface="+mn-lt"/>
              </a:rPr>
              <a:t>.”</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16:33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2905973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“These things I have spoken to you while I am still with you. </a:t>
            </a:r>
            <a:r>
              <a:rPr lang="en-US" sz="3200" b="1" baseline="30000" dirty="0">
                <a:effectLst>
                  <a:outerShdw blurRad="38100" dist="38100" dir="2700000" algn="tl">
                    <a:srgbClr val="000000">
                      <a:alpha val="43137"/>
                    </a:srgbClr>
                  </a:outerShdw>
                </a:effectLst>
                <a:latin typeface="+mn-lt"/>
              </a:rPr>
              <a:t>26</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 </a:t>
            </a:r>
            <a:r>
              <a:rPr lang="en-US" sz="3200" b="1" baseline="30000" dirty="0">
                <a:effectLst>
                  <a:outerShdw blurRad="38100" dist="38100" dir="2700000" algn="tl">
                    <a:srgbClr val="000000">
                      <a:alpha val="43137"/>
                    </a:srgbClr>
                  </a:outerShdw>
                </a:effectLst>
                <a:latin typeface="+mn-lt"/>
              </a:rPr>
              <a:t>27</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Peace I leave with you; my peace I give to you. Not as the world gives do I give to you. Let not your hearts be troubled, neither let them be afraid. </a:t>
            </a:r>
            <a:r>
              <a:rPr lang="en-US" sz="3200" b="1" baseline="30000" dirty="0">
                <a:effectLst>
                  <a:outerShdw blurRad="38100" dist="38100" dir="2700000" algn="tl">
                    <a:srgbClr val="000000">
                      <a:alpha val="43137"/>
                    </a:srgbClr>
                  </a:outerShdw>
                </a:effectLst>
                <a:latin typeface="+mn-lt"/>
              </a:rPr>
              <a:t>28</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effectLst>
                  <a:outerShdw blurRad="38100" dist="38100" dir="2700000" algn="tl">
                    <a:srgbClr val="000000">
                      <a:alpha val="43137"/>
                    </a:srgbClr>
                  </a:outerShdw>
                </a:effectLst>
                <a:latin typeface="+mn-lt"/>
              </a:rPr>
              <a:t>29</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effectLst>
                  <a:outerShdw blurRad="38100" dist="38100" dir="2700000" algn="tl">
                    <a:srgbClr val="000000">
                      <a:alpha val="43137"/>
                    </a:srgbClr>
                  </a:outerShdw>
                </a:effectLst>
                <a:latin typeface="+mn-lt"/>
              </a:rPr>
              <a:t>30</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effectLst>
                  <a:outerShdw blurRad="38100" dist="38100" dir="2700000" algn="tl">
                    <a:srgbClr val="000000">
                      <a:alpha val="43137"/>
                    </a:srgbClr>
                  </a:outerShdw>
                </a:effectLst>
                <a:latin typeface="+mn-lt"/>
              </a:rPr>
              <a:t>31</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I do as the Father has commanded me, so that the world may know that I love the Father. Rise, let us go from here.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154511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a:effectLst>
            <a:glow rad="127000">
              <a:srgbClr val="FF0000"/>
            </a:glow>
          </a:effectLst>
        </p:spPr>
        <p:txBody>
          <a:bodyPr>
            <a:noAutofit/>
          </a:bodyPr>
          <a:lstStyle/>
          <a:p>
            <a:pPr algn="ct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“These things I have spoken to you while I am still with you. </a:t>
            </a:r>
            <a:r>
              <a:rPr lang="en-US" sz="3200" b="1" baseline="30000" dirty="0">
                <a:effectLst>
                  <a:outerShdw blurRad="38100" dist="38100" dir="2700000" algn="tl">
                    <a:srgbClr val="000000">
                      <a:alpha val="43137"/>
                    </a:srgbClr>
                  </a:outerShdw>
                </a:effectLst>
                <a:latin typeface="+mn-lt"/>
              </a:rPr>
              <a:t>26</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 </a:t>
            </a:r>
            <a:r>
              <a:rPr lang="en-US" sz="3200" b="1" baseline="30000" dirty="0">
                <a:effectLst>
                  <a:outerShdw blurRad="38100" dist="38100" dir="2700000" algn="tl">
                    <a:srgbClr val="000000">
                      <a:alpha val="43137"/>
                    </a:srgbClr>
                  </a:outerShdw>
                </a:effectLst>
                <a:latin typeface="+mn-lt"/>
              </a:rPr>
              <a:t>27</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Peace I leave with you; my peace I give to you. Not as the world gives do I give to you. </a:t>
            </a:r>
            <a:r>
              <a:rPr lang="en-US" sz="3200" b="1" dirty="0">
                <a:solidFill>
                  <a:schemeClr val="bg1"/>
                </a:solidFill>
                <a:effectLst>
                  <a:glow rad="127000">
                    <a:srgbClr val="FF0000">
                      <a:alpha val="80000"/>
                    </a:srgbClr>
                  </a:glow>
                  <a:outerShdw blurRad="38100" dist="38100" dir="2700000" algn="tl">
                    <a:srgbClr val="000000">
                      <a:alpha val="43137"/>
                    </a:srgbClr>
                  </a:outerShdw>
                </a:effectLst>
                <a:latin typeface="+mn-lt"/>
              </a:rPr>
              <a:t>Let not your hearts be troubled, neither let them be afraid.</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28</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effectLst>
                  <a:outerShdw blurRad="38100" dist="38100" dir="2700000" algn="tl">
                    <a:srgbClr val="000000">
                      <a:alpha val="43137"/>
                    </a:srgbClr>
                  </a:outerShdw>
                </a:effectLst>
                <a:latin typeface="+mn-lt"/>
              </a:rPr>
              <a:t>29</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effectLst>
                  <a:outerShdw blurRad="38100" dist="38100" dir="2700000" algn="tl">
                    <a:srgbClr val="000000">
                      <a:alpha val="43137"/>
                    </a:srgbClr>
                  </a:outerShdw>
                </a:effectLst>
                <a:latin typeface="+mn-lt"/>
              </a:rPr>
              <a:t>30</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effectLst>
                  <a:outerShdw blurRad="38100" dist="38100" dir="2700000" algn="tl">
                    <a:srgbClr val="000000">
                      <a:alpha val="43137"/>
                    </a:srgbClr>
                  </a:outerShdw>
                </a:effectLst>
                <a:latin typeface="+mn-lt"/>
              </a:rPr>
              <a:t>31</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I do as the Father has commanded me, so that the world may know that I love the Father. Rise, let us go from here.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7522837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25 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“These things I have spoken to you while I am still with you.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26</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27</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Peace I leave with you; my peace I give to you. Not as the world gives do I give to you. Let not your hearts be troubled, neither let them be afraid. </a:t>
            </a:r>
            <a:r>
              <a:rPr lang="en-US" sz="3200" b="1" baseline="30000" dirty="0">
                <a:effectLst>
                  <a:outerShdw blurRad="38100" dist="38100" dir="2700000" algn="tl">
                    <a:srgbClr val="000000">
                      <a:alpha val="43137"/>
                    </a:srgbClr>
                  </a:outerShdw>
                </a:effectLst>
                <a:latin typeface="+mn-lt"/>
              </a:rPr>
              <a:t>28</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effectLst>
                  <a:outerShdw blurRad="38100" dist="38100" dir="2700000" algn="tl">
                    <a:srgbClr val="000000">
                      <a:alpha val="43137"/>
                    </a:srgbClr>
                  </a:outerShdw>
                </a:effectLst>
                <a:latin typeface="+mn-lt"/>
              </a:rPr>
              <a:t>29</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effectLst>
                  <a:outerShdw blurRad="38100" dist="38100" dir="2700000" algn="tl">
                    <a:srgbClr val="000000">
                      <a:alpha val="43137"/>
                    </a:srgbClr>
                  </a:outerShdw>
                </a:effectLst>
                <a:latin typeface="+mn-lt"/>
              </a:rPr>
              <a:t>30</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effectLst>
                  <a:outerShdw blurRad="38100" dist="38100" dir="2700000" algn="tl">
                    <a:srgbClr val="000000">
                      <a:alpha val="43137"/>
                    </a:srgbClr>
                  </a:outerShdw>
                </a:effectLst>
                <a:latin typeface="+mn-lt"/>
              </a:rPr>
              <a:t>31</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I do as the Father has commanded </a:t>
            </a:r>
            <a:r>
              <a:rPr lang="en-US" sz="3200" b="1" dirty="0" smtClean="0">
                <a:effectLst>
                  <a:outerShdw blurRad="38100" dist="38100" dir="2700000" algn="tl">
                    <a:srgbClr val="000000">
                      <a:alpha val="43137"/>
                    </a:srgbClr>
                  </a:outerShdw>
                </a:effectLst>
                <a:latin typeface="+mn-lt"/>
              </a:rPr>
              <a:t>me</a:t>
            </a:r>
            <a:r>
              <a:rPr lang="en-US" sz="3200" b="1" dirty="0">
                <a:effectLst>
                  <a:outerShdw blurRad="38100" dist="38100" dir="2700000" algn="tl">
                    <a:srgbClr val="000000">
                      <a:alpha val="43137"/>
                    </a:srgbClr>
                  </a:outerShdw>
                </a:effectLst>
                <a:latin typeface="+mn-lt"/>
              </a:rPr>
              <a:t>, so that the world may know that I love the Father. Rise, let us go from here.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2805193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“These things I have spoken to you while I am still with you. </a:t>
            </a:r>
            <a:r>
              <a:rPr lang="en-US" sz="3200" b="1" baseline="30000" dirty="0">
                <a:effectLst>
                  <a:outerShdw blurRad="38100" dist="38100" dir="2700000" algn="tl">
                    <a:srgbClr val="000000">
                      <a:alpha val="43137"/>
                    </a:srgbClr>
                  </a:outerShdw>
                </a:effectLst>
                <a:latin typeface="+mn-lt"/>
              </a:rPr>
              <a:t>26</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27</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Peace I leave with you; my peace I give to you. Not as the world gives do I give to you. Let not your hearts be troubled, neither let them be afraid.</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28</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effectLst>
                  <a:outerShdw blurRad="38100" dist="38100" dir="2700000" algn="tl">
                    <a:srgbClr val="000000">
                      <a:alpha val="43137"/>
                    </a:srgbClr>
                  </a:outerShdw>
                </a:effectLst>
                <a:latin typeface="+mn-lt"/>
              </a:rPr>
              <a:t>29</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effectLst>
                  <a:outerShdw blurRad="38100" dist="38100" dir="2700000" algn="tl">
                    <a:srgbClr val="000000">
                      <a:alpha val="43137"/>
                    </a:srgbClr>
                  </a:outerShdw>
                </a:effectLst>
                <a:latin typeface="+mn-lt"/>
              </a:rPr>
              <a:t>30</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effectLst>
                  <a:outerShdw blurRad="38100" dist="38100" dir="2700000" algn="tl">
                    <a:srgbClr val="000000">
                      <a:alpha val="43137"/>
                    </a:srgbClr>
                  </a:outerShdw>
                </a:effectLst>
                <a:latin typeface="+mn-lt"/>
              </a:rPr>
              <a:t>31</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I do as the Father has commanded me, so that the world may know that I love the Father. Rise, let us go from here.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20002231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“These things I have spoken to you while I am still with you. </a:t>
            </a:r>
            <a:r>
              <a:rPr lang="en-US" sz="3200" b="1" baseline="30000" dirty="0">
                <a:effectLst>
                  <a:outerShdw blurRad="38100" dist="38100" dir="2700000" algn="tl">
                    <a:srgbClr val="000000">
                      <a:alpha val="43137"/>
                    </a:srgbClr>
                  </a:outerShdw>
                </a:effectLst>
                <a:latin typeface="+mn-lt"/>
              </a:rPr>
              <a:t>26</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 </a:t>
            </a:r>
            <a:r>
              <a:rPr lang="en-US" sz="3200" b="1" baseline="30000" dirty="0">
                <a:effectLst>
                  <a:outerShdw blurRad="38100" dist="38100" dir="2700000" algn="tl">
                    <a:srgbClr val="000000">
                      <a:alpha val="43137"/>
                    </a:srgbClr>
                  </a:outerShdw>
                </a:effectLst>
                <a:latin typeface="+mn-lt"/>
              </a:rPr>
              <a:t>27</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Peace I leave with you; my peace I give to you. Not as the world gives do I give to you. Let not your hearts be troubled, neither let them be afraid.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28</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29</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effectLst>
                  <a:outerShdw blurRad="38100" dist="38100" dir="2700000" algn="tl">
                    <a:srgbClr val="000000">
                      <a:alpha val="43137"/>
                    </a:srgbClr>
                  </a:outerShdw>
                </a:effectLst>
                <a:latin typeface="+mn-lt"/>
              </a:rPr>
              <a:t>30</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effectLst>
                  <a:outerShdw blurRad="38100" dist="38100" dir="2700000" algn="tl">
                    <a:srgbClr val="000000">
                      <a:alpha val="43137"/>
                    </a:srgbClr>
                  </a:outerShdw>
                </a:effectLst>
                <a:latin typeface="+mn-lt"/>
              </a:rPr>
              <a:t>31</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I do as the Father has commanded me, so that the world may know that I love the Father. Rise, let us go from here.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016330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“These things I have spoken to you while I am still with you. </a:t>
            </a:r>
            <a:r>
              <a:rPr lang="en-US" sz="3200" b="1" baseline="30000" dirty="0">
                <a:effectLst>
                  <a:outerShdw blurRad="38100" dist="38100" dir="2700000" algn="tl">
                    <a:srgbClr val="000000">
                      <a:alpha val="43137"/>
                    </a:srgbClr>
                  </a:outerShdw>
                </a:effectLst>
                <a:latin typeface="+mn-lt"/>
              </a:rPr>
              <a:t>26</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Helper, the Holy Spirit, whom the Father will send in my name, he will teach you all things and bring to your remembrance all that I have said to you. </a:t>
            </a:r>
            <a:r>
              <a:rPr lang="en-US" sz="3200" b="1" baseline="30000" dirty="0">
                <a:effectLst>
                  <a:outerShdw blurRad="38100" dist="38100" dir="2700000" algn="tl">
                    <a:srgbClr val="000000">
                      <a:alpha val="43137"/>
                    </a:srgbClr>
                  </a:outerShdw>
                </a:effectLst>
                <a:latin typeface="+mn-lt"/>
              </a:rPr>
              <a:t>27</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Peace I leave with you; my peace I give to you. Not as the world gives do I give to you. Let not your hearts be troubled, neither let them be afraid. </a:t>
            </a:r>
            <a:r>
              <a:rPr lang="en-US" sz="3200" b="1" baseline="30000" dirty="0">
                <a:effectLst>
                  <a:outerShdw blurRad="38100" dist="38100" dir="2700000" algn="tl">
                    <a:srgbClr val="000000">
                      <a:alpha val="43137"/>
                    </a:srgbClr>
                  </a:outerShdw>
                </a:effectLst>
                <a:latin typeface="+mn-lt"/>
              </a:rPr>
              <a:t>28</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heard me say to you, ‘I am going away, and I will come to you.’ If you loved me, you would have rejoiced, because I am going to the Father, for the Father is greater than I. </a:t>
            </a:r>
            <a:r>
              <a:rPr lang="en-US" sz="3200" b="1" baseline="30000" dirty="0">
                <a:effectLst>
                  <a:outerShdw blurRad="38100" dist="38100" dir="2700000" algn="tl">
                    <a:srgbClr val="000000">
                      <a:alpha val="43137"/>
                    </a:srgbClr>
                  </a:outerShdw>
                </a:effectLst>
                <a:latin typeface="+mn-lt"/>
              </a:rPr>
              <a:t>29</a:t>
            </a:r>
            <a:r>
              <a:rPr lang="en-US" sz="32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now I have told you before it takes place, so that when it does take place you may believe.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30</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I will no longer talk much with you, for the ruler of this world is coming. He has no claim on me, </a:t>
            </a:r>
            <a:r>
              <a:rPr lang="en-US" sz="3200" b="1" baseline="30000" dirty="0">
                <a:solidFill>
                  <a:schemeClr val="bg1"/>
                </a:solidFill>
                <a:effectLst>
                  <a:glow rad="127000">
                    <a:srgbClr val="FF0000">
                      <a:alpha val="90000"/>
                    </a:srgbClr>
                  </a:glow>
                  <a:outerShdw blurRad="38100" dist="38100" dir="2700000" algn="tl">
                    <a:srgbClr val="000000">
                      <a:alpha val="43137"/>
                    </a:srgbClr>
                  </a:outerShdw>
                </a:effectLst>
                <a:latin typeface="+mn-lt"/>
              </a:rPr>
              <a:t>31</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t>
            </a:r>
            <a:r>
              <a:rPr lang="en-US" sz="3200" b="1" dirty="0">
                <a:solidFill>
                  <a:schemeClr val="bg1"/>
                </a:solidFill>
                <a:effectLst>
                  <a:glow rad="127000">
                    <a:srgbClr val="FF0000">
                      <a:alpha val="90000"/>
                    </a:srgbClr>
                  </a:glow>
                  <a:outerShdw blurRad="38100" dist="38100" dir="2700000" algn="tl">
                    <a:srgbClr val="000000">
                      <a:alpha val="43137"/>
                    </a:srgbClr>
                  </a:outerShdw>
                </a:effectLst>
                <a:latin typeface="+mn-lt"/>
              </a:rPr>
              <a:t>but I do as the Father has commanded me, so that the world may know that I love the Father. Rise, let us go from here.</a:t>
            </a:r>
            <a: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t/>
            </a:r>
            <a:br>
              <a:rPr lang="en-US" sz="3200" dirty="0">
                <a:solidFill>
                  <a:schemeClr val="bg1"/>
                </a:solidFill>
                <a:effectLst>
                  <a:glow rad="127000">
                    <a:srgbClr val="FF0000">
                      <a:alpha val="90000"/>
                    </a:srgbClr>
                  </a:glow>
                  <a:outerShdw blurRad="38100" dist="38100" dir="2700000" algn="tl">
                    <a:srgbClr val="000000">
                      <a:alpha val="43137"/>
                    </a:srgbClr>
                  </a:outerShdw>
                </a:effectLst>
                <a:latin typeface="+mn-lt"/>
              </a:rPr>
            </a:br>
            <a:r>
              <a:rPr lang="en-US" sz="2400" b="1" dirty="0">
                <a:solidFill>
                  <a:schemeClr val="bg1"/>
                </a:solidFill>
                <a:effectLst>
                  <a:glow rad="127000">
                    <a:srgbClr val="FF0000">
                      <a:alpha val="90000"/>
                    </a:srgbClr>
                  </a:glow>
                  <a:outerShdw blurRad="38100" dist="38100" dir="2700000" algn="tl">
                    <a:srgbClr val="000000">
                      <a:alpha val="43137"/>
                    </a:srgbClr>
                  </a:outerShdw>
                </a:effectLst>
                <a:latin typeface="+mn-lt"/>
              </a:rPr>
              <a:t/>
            </a:r>
            <a:br>
              <a:rPr lang="en-US" sz="2400" b="1" dirty="0">
                <a:solidFill>
                  <a:schemeClr val="bg1"/>
                </a:solidFill>
                <a:effectLst>
                  <a:glow rad="127000">
                    <a:srgbClr val="FF0000">
                      <a:alpha val="90000"/>
                    </a:srgbClr>
                  </a:glow>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14:25-31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872266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600" b="1" dirty="0">
                <a:effectLst>
                  <a:outerShdw blurRad="38100" dist="38100" dir="2700000" algn="tl">
                    <a:srgbClr val="000000">
                      <a:alpha val="43137"/>
                    </a:srgbClr>
                  </a:outerShdw>
                </a:effectLst>
                <a:latin typeface="+mn-lt"/>
              </a:rPr>
              <a:t>In that day this song will be sung in the land of Judah:</a:t>
            </a:r>
            <a:r>
              <a:rPr lang="en-US" sz="3600" b="1" dirty="0">
                <a:effectLst>
                  <a:outerShdw blurRad="38100" dist="38100" dir="2700000" algn="tl">
                    <a:srgbClr val="000000">
                      <a:alpha val="43137"/>
                    </a:srgbClr>
                  </a:outerShdw>
                </a:effectLst>
                <a:latin typeface="+mn-lt"/>
              </a:rPr>
              <a:t> “We have a strong city; he sets up salvation as walls and bulwarks.  </a:t>
            </a: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Open the gates,</a:t>
            </a:r>
            <a:r>
              <a:rPr lang="en-US" sz="3600" b="1" dirty="0">
                <a:effectLst>
                  <a:outerShdw blurRad="38100" dist="38100" dir="2700000" algn="tl">
                    <a:srgbClr val="000000">
                      <a:alpha val="43137"/>
                    </a:srgbClr>
                  </a:outerShdw>
                </a:effectLst>
                <a:latin typeface="+mn-lt"/>
              </a:rPr>
              <a:t> that the righteous nation that keeps faith may enter in.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You keep him in perfect peace</a:t>
            </a:r>
            <a:r>
              <a:rPr lang="en-US" sz="3600" b="1" dirty="0">
                <a:effectLst>
                  <a:outerShdw blurRad="38100" dist="38100" dir="2700000" algn="tl">
                    <a:srgbClr val="000000">
                      <a:alpha val="43137"/>
                    </a:srgbClr>
                  </a:outerShdw>
                </a:effectLst>
                <a:latin typeface="+mn-lt"/>
              </a:rPr>
              <a:t> whose mind is stayed on you</a:t>
            </a:r>
            <a:r>
              <a:rPr lang="en-US" sz="3600" b="1" dirty="0">
                <a:effectLst>
                  <a:outerShdw blurRad="38100" dist="38100" dir="2700000" algn="tl">
                    <a:srgbClr val="000000">
                      <a:alpha val="43137"/>
                    </a:srgbClr>
                  </a:outerShdw>
                </a:effectLst>
                <a:latin typeface="+mn-lt"/>
              </a:rPr>
              <a:t>,</a:t>
            </a:r>
            <a:r>
              <a:rPr lang="en-US" sz="3600" b="1" dirty="0">
                <a:effectLst>
                  <a:outerShdw blurRad="38100" dist="38100" dir="2700000" algn="tl">
                    <a:srgbClr val="000000">
                      <a:alpha val="43137"/>
                    </a:srgbClr>
                  </a:outerShdw>
                </a:effectLst>
                <a:latin typeface="+mn-lt"/>
              </a:rPr>
              <a:t> because he trusts in you.  </a:t>
            </a: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Trust in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forever,</a:t>
            </a:r>
            <a:r>
              <a:rPr lang="en-US" sz="3600" b="1" dirty="0">
                <a:effectLst>
                  <a:outerShdw blurRad="38100" dist="38100" dir="2700000" algn="tl">
                    <a:srgbClr val="000000">
                      <a:alpha val="43137"/>
                    </a:srgbClr>
                  </a:outerShdw>
                </a:effectLst>
                <a:latin typeface="+mn-lt"/>
              </a:rPr>
              <a:t> for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a:t>
            </a:r>
            <a:r>
              <a:rPr lang="en-US" sz="3600" b="1" cap="small" dirty="0">
                <a:effectLst>
                  <a:outerShdw blurRad="38100" dist="38100" dir="2700000" algn="tl">
                    <a:srgbClr val="000000">
                      <a:alpha val="43137"/>
                    </a:srgbClr>
                  </a:outerShdw>
                </a:effectLst>
                <a:latin typeface="+mn-lt"/>
              </a:rPr>
              <a:t>God</a:t>
            </a:r>
            <a:r>
              <a:rPr lang="en-US" sz="3600" b="1" dirty="0">
                <a:effectLst>
                  <a:outerShdw blurRad="38100" dist="38100" dir="2700000" algn="tl">
                    <a:srgbClr val="000000">
                      <a:alpha val="43137"/>
                    </a:srgbClr>
                  </a:outerShdw>
                </a:effectLst>
                <a:latin typeface="+mn-lt"/>
              </a:rPr>
              <a:t> is an everlasting rock.</a:t>
            </a: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Isaiah 26:1-4 ESV</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4151308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12 </a:t>
            </a:r>
            <a:r>
              <a:rPr lang="en-US" sz="4000" b="1" dirty="0">
                <a:effectLst>
                  <a:outerShdw blurRad="38100" dist="38100" dir="2700000" algn="tl">
                    <a:srgbClr val="000000">
                      <a:alpha val="43137"/>
                    </a:srgbClr>
                  </a:outerShdw>
                </a:effectLst>
                <a:latin typeface="+mn-lt"/>
              </a:rPr>
              <a:t>O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you will ordain peace for us,</a:t>
            </a:r>
            <a:r>
              <a:rPr lang="en-US" sz="4000" b="1" dirty="0">
                <a:effectLst>
                  <a:outerShdw blurRad="38100" dist="38100" dir="2700000" algn="tl">
                    <a:srgbClr val="000000">
                      <a:alpha val="43137"/>
                    </a:srgbClr>
                  </a:outerShdw>
                </a:effectLst>
                <a:latin typeface="+mn-lt"/>
              </a:rPr>
              <a:t> for you have indeed done for us all our works.</a:t>
            </a: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Isaiah 26:12 ESV</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880853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15 </a:t>
            </a:r>
            <a:r>
              <a:rPr lang="en-US" sz="4000" b="1" dirty="0">
                <a:effectLst>
                  <a:outerShdw blurRad="38100" dist="38100" dir="2700000" algn="tl">
                    <a:srgbClr val="000000">
                      <a:alpha val="43137"/>
                    </a:srgbClr>
                  </a:outerShdw>
                </a:effectLst>
                <a:latin typeface="+mn-lt"/>
              </a:rPr>
              <a:t>And let the peace of Christ rule in your hearts, to which indeed you were called in one body. And be thankful.</a:t>
            </a:r>
            <a:r>
              <a:rPr lang="en-US" sz="4000" dirty="0">
                <a:effectLst>
                  <a:outerShdw blurRad="38100" dist="38100" dir="2700000" algn="tl">
                    <a:srgbClr val="000000">
                      <a:alpha val="43137"/>
                    </a:srgbClr>
                  </a:outerShdw>
                </a:effectLst>
                <a:latin typeface="+mn-lt"/>
              </a:rPr>
              <a:t>  </a:t>
            </a:r>
            <a:r>
              <a:rPr lang="en-US" sz="4000" b="1" baseline="30000" dirty="0">
                <a:effectLst>
                  <a:outerShdw blurRad="38100" dist="38100" dir="2700000" algn="tl">
                    <a:srgbClr val="000000">
                      <a:alpha val="43137"/>
                    </a:srgbClr>
                  </a:outerShdw>
                </a:effectLst>
                <a:latin typeface="+mn-lt"/>
              </a:rPr>
              <a:t>16 </a:t>
            </a:r>
            <a:r>
              <a:rPr lang="en-US" sz="4000" b="1" dirty="0">
                <a:effectLst>
                  <a:outerShdw blurRad="38100" dist="38100" dir="2700000" algn="tl">
                    <a:srgbClr val="000000">
                      <a:alpha val="43137"/>
                    </a:srgbClr>
                  </a:outerShdw>
                </a:effectLst>
                <a:latin typeface="+mn-lt"/>
              </a:rPr>
              <a:t>Let the word of Christ dwell in you richly, teaching and admonishing one another in all wisdom, singing psalms and hymns and spiritual songs, with thankfulness in your hearts to God.</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Colossians 3:15-16 ESV</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922" t="12255" r="12125" b="35260"/>
          <a:stretch/>
        </p:blipFill>
        <p:spPr>
          <a:xfrm>
            <a:off x="261256" y="6023553"/>
            <a:ext cx="2082799" cy="743858"/>
          </a:xfrm>
          <a:prstGeom prst="rect">
            <a:avLst/>
          </a:prstGeom>
        </p:spPr>
      </p:pic>
    </p:spTree>
    <p:extLst>
      <p:ext uri="{BB962C8B-B14F-4D97-AF65-F5344CB8AC3E}">
        <p14:creationId xmlns:p14="http://schemas.microsoft.com/office/powerpoint/2010/main" val="3163814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1168</TotalTime>
  <Words>46</Words>
  <Application>Microsoft Office PowerPoint</Application>
  <PresentationFormat>Widescreen</PresentationFormat>
  <Paragraphs>20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22 But the fruit of the Spirit is love, joy, peace, patience, kindness, goodness, faithfulness, 23 gentleness, self-control; against such things there is no law. 24 And those who belong to Christ Jesus have crucified the flesh with its passions and desires.    Galatians 5:22-24 ESV</vt:lpstr>
      <vt:lpstr>PowerPoint Presentation</vt:lpstr>
      <vt:lpstr>10 And the Philistine said, “I defy the ranks of Israel this day. Give me a man, that we may fight together.” 11 When Saul and all Israel heard these words of the Philistine, they were dismayed and greatly afraid.  1 Samuel 17:10-11 ESV</vt:lpstr>
      <vt:lpstr>39 and David strapped his sword over his armor. And he tried in vain to go, for he had not tested them. Then David said to Saul, “I cannot go with these, for I have not tested them.” So David put them off.   1 Samuel 17:39 ESV</vt:lpstr>
      <vt:lpstr>9 That same night the Lord said to him, “Arise, go down against the camp, for I have given it into your hand.   Judges 7:9 ESV</vt:lpstr>
      <vt:lpstr>Now Jericho was shut up inside and outside because of the people of Israel. None went out, and none came in. 2 And the Lord said to Joshua, “See, I have given Jericho into your hand, with its king and mighty men of valor.  Joshua 6:1-2 ESV</vt:lpstr>
      <vt:lpstr>20 So the people shouted, and the trumpets were blown. As soon as the people heard the sound of the trumpet, the people shouted a great shout, and the wall fell down flat, so that the people went up into the city, every man straight before him, and they captured the city.  Joshua 6:20 ESV</vt:lpstr>
      <vt:lpstr>33 I have said these things to you, that in me you may have peace. In the world you will have tribulation. But take heart; I have overcome the world.”  John 16:33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25 “These things I have spoken to you while I am still with you. 26 But the Helper, the Holy Spirit, whom the Father will send in my name, he will teach you all things and bring to your remembrance all that I have said to you. 27 Peace I leave with you; my peace I give to you. Not as the world gives do I give to you. Let not your hearts be troubled, neither let them be afraid. 28 You heard me say to you, ‘I am going away, and I will come to you.’ If you loved me, you would have rejoiced, because I am going to the Father, for the Father is greater than I. 29 And now I have told you before it takes place, so that when it does take place you may believe. 30 I will no longer talk much with you, for the ruler of this world is coming. He has no claim on me, 31 but I do as the Father has commanded me, so that the world may know that I love the Father. Rise, let us go from here.  John 14:25-31 ESV</vt:lpstr>
      <vt:lpstr>In that day this song will be sung in the land of Judah: “We have a strong city; he sets up salvation as walls and bulwarks.  2 Open the gates, that the righteous nation that keeps faith may enter in.  3 You keep him in perfect peace whose mind is stayed on you, because he trusts in you.  4 Trust in the Lord forever, for the Lord God is an everlasting rock.  Isaiah 26:1-4 ESV</vt:lpstr>
      <vt:lpstr>12 O Lord, you will ordain peace for us, for you have indeed done for us all our works.  Isaiah 26:12 ESV</vt:lpstr>
      <vt:lpstr>15 And let the peace of Christ rule in your hearts, to which indeed you were called in one body. And be thankful.  16 Let the word of Christ dwell in you richly, teaching and admonishing one another in all wisdom, singing psalms and hymns and spiritual songs, with thankfulness in your hearts to God.  Colossians 3:15-16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15</cp:revision>
  <dcterms:created xsi:type="dcterms:W3CDTF">2019-07-21T09:40:47Z</dcterms:created>
  <dcterms:modified xsi:type="dcterms:W3CDTF">2019-08-18T10:15:09Z</dcterms:modified>
</cp:coreProperties>
</file>