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3" r:id="rId8"/>
    <p:sldId id="264" r:id="rId9"/>
    <p:sldId id="272"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808"/>
    <a:srgbClr val="C13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1620536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32045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AB9659-9692-4A9B-A0A6-67AE3B701835}"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93033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AB9659-9692-4A9B-A0A6-67AE3B701835}"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67907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AB9659-9692-4A9B-A0A6-67AE3B701835}" type="datetimeFigureOut">
              <a:rPr lang="en-US" smtClean="0"/>
              <a:t>8/11/2019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9178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AB9659-9692-4A9B-A0A6-67AE3B701835}" type="datetimeFigureOut">
              <a:rPr lang="en-US" smtClean="0"/>
              <a:t>8/11/2019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83511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B9659-9692-4A9B-A0A6-67AE3B701835}" type="datetimeFigureOut">
              <a:rPr lang="en-US" smtClean="0"/>
              <a:t>8/11/2019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7374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61196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5562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231979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32454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AB9659-9692-4A9B-A0A6-67AE3B701835}" type="datetimeFigureOut">
              <a:rPr lang="en-US" smtClean="0"/>
              <a:t>8/11/2019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6A704-AA3B-4970-9202-4386C911D108}" type="slidenum">
              <a:rPr lang="en-US" smtClean="0"/>
              <a:t>‹#›</a:t>
            </a:fld>
            <a:endParaRPr lang="en-US"/>
          </a:p>
        </p:txBody>
      </p:sp>
    </p:spTree>
    <p:extLst>
      <p:ext uri="{BB962C8B-B14F-4D97-AF65-F5344CB8AC3E}">
        <p14:creationId xmlns:p14="http://schemas.microsoft.com/office/powerpoint/2010/main" val="237318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0864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rmAutofit fontScale="90000"/>
          </a:bodyPr>
          <a:lstStyle/>
          <a:p>
            <a:pPr algn="ctr"/>
            <a:r>
              <a:rPr lang="en-US" sz="4900" b="1" baseline="30000" dirty="0">
                <a:effectLst>
                  <a:outerShdw blurRad="38100" dist="38100" dir="2700000" algn="tl">
                    <a:srgbClr val="000000">
                      <a:alpha val="43137"/>
                    </a:srgbClr>
                  </a:outerShdw>
                </a:effectLst>
                <a:latin typeface="+mn-lt"/>
              </a:rPr>
              <a:t>22 </a:t>
            </a:r>
            <a:r>
              <a:rPr lang="en-US" sz="4900" b="1" dirty="0">
                <a:effectLst>
                  <a:outerShdw blurRad="38100" dist="38100" dir="2700000" algn="tl">
                    <a:srgbClr val="000000">
                      <a:alpha val="43137"/>
                    </a:srgbClr>
                  </a:outerShdw>
                </a:effectLst>
                <a:latin typeface="+mn-lt"/>
              </a:rPr>
              <a:t>But the fruit of the Spirit is love, joy, peace, patience, kindness, goodness, faithfulness, </a:t>
            </a:r>
            <a:r>
              <a:rPr lang="en-US" sz="4900" b="1" baseline="30000" dirty="0">
                <a:effectLst>
                  <a:outerShdw blurRad="38100" dist="38100" dir="2700000" algn="tl">
                    <a:srgbClr val="000000">
                      <a:alpha val="43137"/>
                    </a:srgbClr>
                  </a:outerShdw>
                </a:effectLst>
                <a:latin typeface="+mn-lt"/>
              </a:rPr>
              <a:t>23 </a:t>
            </a:r>
            <a:r>
              <a:rPr lang="en-US" sz="4900" b="1" dirty="0">
                <a:effectLst>
                  <a:outerShdw blurRad="38100" dist="38100" dir="2700000" algn="tl">
                    <a:srgbClr val="000000">
                      <a:alpha val="43137"/>
                    </a:srgbClr>
                  </a:outerShdw>
                </a:effectLst>
                <a:latin typeface="+mn-lt"/>
              </a:rPr>
              <a:t>gentleness, self-control; against such things there is no law</a:t>
            </a:r>
            <a:r>
              <a:rPr lang="en-US" sz="4900" b="1" dirty="0" smtClean="0">
                <a:effectLst>
                  <a:outerShdw blurRad="38100" dist="38100" dir="2700000" algn="tl">
                    <a:srgbClr val="000000">
                      <a:alpha val="43137"/>
                    </a:srgbClr>
                  </a:outerShdw>
                </a:effectLst>
                <a:latin typeface="+mn-lt"/>
              </a:rPr>
              <a:t>. </a:t>
            </a:r>
            <a:r>
              <a:rPr lang="en-US" sz="4900" b="1" baseline="30000" dirty="0">
                <a:effectLst>
                  <a:outerShdw blurRad="38100" dist="38100" dir="2700000" algn="tl">
                    <a:srgbClr val="000000">
                      <a:alpha val="43137"/>
                    </a:srgbClr>
                  </a:outerShdw>
                </a:effectLst>
                <a:latin typeface="+mn-lt"/>
              </a:rPr>
              <a:t>24 </a:t>
            </a:r>
            <a:r>
              <a:rPr lang="en-US" sz="4900" b="1" dirty="0">
                <a:effectLst>
                  <a:outerShdw blurRad="38100" dist="38100" dir="2700000" algn="tl">
                    <a:srgbClr val="000000">
                      <a:alpha val="43137"/>
                    </a:srgbClr>
                  </a:outerShdw>
                </a:effectLst>
                <a:latin typeface="+mn-lt"/>
              </a:rPr>
              <a:t>And those who belong to Christ Jesus have crucified the flesh with its passions and desires.</a:t>
            </a:r>
            <a:r>
              <a:rPr lang="en-US" sz="4900" b="1" dirty="0" smtClean="0">
                <a:effectLst>
                  <a:outerShdw blurRad="38100" dist="38100" dir="2700000" algn="tl">
                    <a:srgbClr val="000000">
                      <a:alpha val="43137"/>
                    </a:srgbClr>
                  </a:outerShdw>
                </a:effectLst>
                <a:latin typeface="+mn-lt"/>
              </a:rPr>
              <a:t>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a:t>
            </a:r>
            <a:r>
              <a:rPr lang="en-US" sz="3600" b="1" dirty="0" smtClean="0">
                <a:effectLst>
                  <a:outerShdw blurRad="38100" dist="38100" dir="2700000" algn="tl">
                    <a:srgbClr val="000000">
                      <a:alpha val="43137"/>
                    </a:srgbClr>
                  </a:outerShdw>
                </a:effectLst>
                <a:latin typeface="+mn-lt"/>
              </a:rPr>
              <a:t>5:22-24 </a:t>
            </a:r>
            <a:r>
              <a:rPr lang="en-US" sz="3600" b="1" dirty="0" smtClean="0">
                <a:effectLst>
                  <a:outerShdw blurRad="38100" dist="38100" dir="2700000" algn="tl">
                    <a:srgbClr val="000000">
                      <a:alpha val="43137"/>
                    </a:srgbClr>
                  </a:outerShdw>
                </a:effectLst>
                <a:latin typeface="+mn-lt"/>
              </a:rPr>
              <a:t>ESV</a:t>
            </a:r>
            <a:endParaRPr lang="en-US" sz="36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718231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
        <p:nvSpPr>
          <p:cNvPr id="5" name="Title 4"/>
          <p:cNvSpPr>
            <a:spLocks noGrp="1"/>
          </p:cNvSpPr>
          <p:nvPr>
            <p:ph type="title"/>
          </p:nvPr>
        </p:nvSpPr>
        <p:spPr/>
        <p:txBody>
          <a:bodyPr/>
          <a:lstStyle/>
          <a:p>
            <a:endParaRPr lang="en-US"/>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800" y="394606"/>
            <a:ext cx="10058400" cy="565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116529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438501"/>
            <a:ext cx="11005457" cy="5811838"/>
          </a:xfrm>
        </p:spPr>
        <p:txBody>
          <a:bodyPr>
            <a:normAutofit fontScale="92500"/>
          </a:bodyPr>
          <a:lstStyle/>
          <a:p>
            <a:r>
              <a:rPr lang="en-US" dirty="0">
                <a:effectLst>
                  <a:outerShdw blurRad="38100" dist="38100" dir="2700000" algn="tl">
                    <a:srgbClr val="000000">
                      <a:alpha val="43137"/>
                    </a:srgbClr>
                  </a:outerShdw>
                </a:effectLst>
              </a:rPr>
              <a:t>John 16:33b -  </a:t>
            </a:r>
            <a:r>
              <a:rPr lang="en-US" b="1" dirty="0">
                <a:effectLst>
                  <a:outerShdw blurRad="38100" dist="38100" dir="2700000" algn="tl">
                    <a:srgbClr val="000000">
                      <a:alpha val="43137"/>
                    </a:srgbClr>
                  </a:outerShdw>
                </a:effectLst>
              </a:rPr>
              <a:t>In the world you will have tribulation</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Peter 4:12 - </a:t>
            </a:r>
            <a:r>
              <a:rPr lang="en-US" b="1" baseline="30000" dirty="0">
                <a:effectLst>
                  <a:outerShdw blurRad="38100" dist="38100" dir="2700000" algn="tl">
                    <a:srgbClr val="000000">
                      <a:alpha val="43137"/>
                    </a:srgbClr>
                  </a:outerShdw>
                </a:effectLst>
              </a:rPr>
              <a:t>12 </a:t>
            </a:r>
            <a:r>
              <a:rPr lang="en-US" b="1" dirty="0">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John 15:20a - </a:t>
            </a:r>
            <a:r>
              <a:rPr lang="en-US" b="1" baseline="30000" dirty="0">
                <a:effectLst>
                  <a:outerShdw blurRad="38100" dist="38100" dir="2700000" algn="tl">
                    <a:srgbClr val="000000">
                      <a:alpha val="43137"/>
                    </a:srgbClr>
                  </a:outerShdw>
                </a:effectLst>
              </a:rPr>
              <a:t>20 </a:t>
            </a:r>
            <a:r>
              <a:rPr lang="en-US" b="1" dirty="0">
                <a:effectLst>
                  <a:outerShdw blurRad="38100" dist="38100" dir="2700000" algn="tl">
                    <a:srgbClr val="000000">
                      <a:alpha val="43137"/>
                    </a:srgbClr>
                  </a:outerShdw>
                </a:effectLst>
              </a:rPr>
              <a:t>Remember the word that I said to you: ‘A servant is not greater than his master.’ If they persecuted me, they will also persecute you</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James 1:2 - </a:t>
            </a:r>
            <a:r>
              <a:rPr lang="en-US" b="1" baseline="300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Count it all joy, my brothers, </a:t>
            </a:r>
            <a:r>
              <a:rPr lang="en-US" b="1" i="1" u="sng" dirty="0">
                <a:effectLst>
                  <a:outerShdw blurRad="38100" dist="38100" dir="2700000" algn="tl">
                    <a:srgbClr val="000000">
                      <a:alpha val="43137"/>
                    </a:srgbClr>
                  </a:outerShdw>
                </a:effectLst>
              </a:rPr>
              <a:t>when</a:t>
            </a:r>
            <a:r>
              <a:rPr lang="en-US" b="1" i="1"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you meet trials of various </a:t>
            </a:r>
            <a:r>
              <a:rPr lang="en-US" b="1" dirty="0" smtClean="0">
                <a:effectLst>
                  <a:outerShdw blurRad="38100" dist="38100" dir="2700000" algn="tl">
                    <a:srgbClr val="000000">
                      <a:alpha val="43137"/>
                    </a:srgbClr>
                  </a:outerShdw>
                </a:effectLst>
              </a:rPr>
              <a:t>kinds</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Acts 14:22 - </a:t>
            </a:r>
            <a:r>
              <a:rPr lang="en-US" b="1" baseline="30000" dirty="0">
                <a:effectLst>
                  <a:outerShdw blurRad="38100" dist="38100" dir="2700000" algn="tl">
                    <a:srgbClr val="000000">
                      <a:alpha val="43137"/>
                    </a:srgbClr>
                  </a:outerShdw>
                </a:effectLst>
              </a:rPr>
              <a:t>22 </a:t>
            </a:r>
            <a:r>
              <a:rPr lang="en-US" b="1" dirty="0">
                <a:effectLst>
                  <a:outerShdw blurRad="38100" dist="38100" dir="2700000" algn="tl">
                    <a:srgbClr val="000000">
                      <a:alpha val="43137"/>
                    </a:srgbClr>
                  </a:outerShdw>
                </a:effectLst>
              </a:rPr>
              <a:t>They strengthened the souls of the disciples and encouraged them to continue in the faith, saying, “We must enter the kingdom of God through many persecutions.”  NET</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7" name="Picture 6"/>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2433063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dirty="0">
                <a:effectLst>
                  <a:outerShdw blurRad="38100" dist="38100" dir="2700000" algn="tl">
                    <a:srgbClr val="000000">
                      <a:alpha val="43137"/>
                    </a:srgbClr>
                  </a:outerShdw>
                </a:effectLst>
                <a:latin typeface="+mn-lt"/>
              </a:rPr>
              <a:t>Blessed is the one whose transgression is forgiven,</a:t>
            </a:r>
            <a:r>
              <a:rPr lang="en-US" b="1" dirty="0">
                <a:effectLst>
                  <a:outerShdw blurRad="38100" dist="38100" dir="2700000" algn="tl">
                    <a:srgbClr val="000000">
                      <a:alpha val="43137"/>
                    </a:srgbClr>
                  </a:outerShdw>
                </a:effectLst>
                <a:latin typeface="+mn-lt"/>
              </a:rPr>
              <a:t> whose sin is covered.  </a:t>
            </a:r>
            <a:r>
              <a:rPr lang="en-US" b="1" baseline="30000" dirty="0">
                <a:effectLst>
                  <a:outerShdw blurRad="38100" dist="38100" dir="2700000" algn="tl">
                    <a:srgbClr val="000000">
                      <a:alpha val="43137"/>
                    </a:srgbClr>
                  </a:outerShdw>
                </a:effectLst>
                <a:latin typeface="+mn-lt"/>
              </a:rPr>
              <a:t>2 </a:t>
            </a:r>
            <a:r>
              <a:rPr lang="en-US" b="1" dirty="0">
                <a:effectLst>
                  <a:outerShdw blurRad="38100" dist="38100" dir="2700000" algn="tl">
                    <a:srgbClr val="000000">
                      <a:alpha val="43137"/>
                    </a:srgbClr>
                  </a:outerShdw>
                </a:effectLst>
                <a:latin typeface="+mn-lt"/>
              </a:rPr>
              <a:t>Blessed is the man against whom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counts no iniquity,</a:t>
            </a:r>
            <a:r>
              <a:rPr lang="en-US" b="1" dirty="0">
                <a:effectLst>
                  <a:outerShdw blurRad="38100" dist="38100" dir="2700000" algn="tl">
                    <a:srgbClr val="000000">
                      <a:alpha val="43137"/>
                    </a:srgbClr>
                  </a:outerShdw>
                </a:effectLst>
                <a:latin typeface="+mn-lt"/>
              </a:rPr>
              <a:t> and in whose spirit there is no deceit.</a:t>
            </a:r>
            <a:r>
              <a:rPr lang="en-US" b="1" dirty="0" smtClean="0">
                <a:effectLst>
                  <a:glow rad="127000">
                    <a:schemeClr val="bg1"/>
                  </a:glow>
                  <a:outerShdw blurRad="38100" dist="38100" dir="2700000" algn="tl">
                    <a:srgbClr val="000000">
                      <a:alpha val="43137"/>
                    </a:srgbClr>
                  </a:outerShdw>
                </a:effectLst>
                <a:latin typeface="+mn-lt"/>
              </a:rPr>
              <a:t/>
            </a:r>
            <a:br>
              <a:rPr lang="en-US" b="1" dirty="0" smtClean="0">
                <a:effectLst>
                  <a:glow rad="127000">
                    <a:schemeClr val="bg1"/>
                  </a:glow>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Psalm 32:1-2 ESV</a:t>
            </a:r>
            <a:endParaRPr lang="en-US" sz="36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4593822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The Spirit himself bears witness with our spirit that we are children of God</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a:t>
            </a:r>
            <a:r>
              <a:rPr lang="en-US" sz="3600" b="1" dirty="0" smtClean="0">
                <a:effectLst>
                  <a:outerShdw blurRad="38100" dist="38100" dir="2700000" algn="tl">
                    <a:srgbClr val="000000">
                      <a:alpha val="43137"/>
                    </a:srgbClr>
                  </a:outerShdw>
                </a:effectLst>
                <a:latin typeface="+mn-lt"/>
              </a:rPr>
              <a:t>8:16 </a:t>
            </a:r>
            <a:r>
              <a:rPr lang="en-US" sz="3600" b="1" dirty="0" smtClean="0">
                <a:effectLst>
                  <a:outerShdw blurRad="38100" dist="38100" dir="2700000" algn="tl">
                    <a:srgbClr val="000000">
                      <a:alpha val="43137"/>
                    </a:srgbClr>
                  </a:outerShdw>
                </a:effectLst>
                <a:latin typeface="+mn-lt"/>
              </a:rPr>
              <a:t>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2434516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18 </a:t>
            </a:r>
            <a:r>
              <a:rPr lang="en-US" b="1" dirty="0">
                <a:effectLst>
                  <a:outerShdw blurRad="38100" dist="38100" dir="2700000" algn="tl">
                    <a:srgbClr val="000000">
                      <a:alpha val="43137"/>
                    </a:srgbClr>
                  </a:outerShdw>
                </a:effectLst>
                <a:latin typeface="+mn-lt"/>
              </a:rPr>
              <a:t>For I consider that the sufferings of this present time </a:t>
            </a:r>
            <a:r>
              <a:rPr lang="en-US" b="1" dirty="0">
                <a:effectLst>
                  <a:outerShdw blurRad="38100" dist="38100" dir="2700000" algn="tl">
                    <a:srgbClr val="000000">
                      <a:alpha val="43137"/>
                    </a:srgbClr>
                  </a:outerShdw>
                </a:effectLst>
                <a:latin typeface="+mn-lt"/>
              </a:rPr>
              <a:t>are not worth comparing with the glory that is to be revealed to us.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a:t>
            </a:r>
            <a:r>
              <a:rPr lang="en-US" sz="3600" b="1" dirty="0" smtClean="0">
                <a:effectLst>
                  <a:outerShdw blurRad="38100" dist="38100" dir="2700000" algn="tl">
                    <a:srgbClr val="000000">
                      <a:alpha val="43137"/>
                    </a:srgbClr>
                  </a:outerShdw>
                </a:effectLst>
                <a:latin typeface="+mn-lt"/>
              </a:rPr>
              <a:t>8:18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8237688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8 </a:t>
            </a:r>
            <a:r>
              <a:rPr lang="en-US" sz="4000" b="1" dirty="0">
                <a:effectLst>
                  <a:outerShdw blurRad="38100" dist="38100" dir="2700000" algn="tl">
                    <a:srgbClr val="000000">
                      <a:alpha val="43137"/>
                    </a:srgbClr>
                  </a:outerShdw>
                </a:effectLst>
                <a:latin typeface="+mn-lt"/>
              </a:rPr>
              <a:t>I have set the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 always before me;</a:t>
            </a:r>
            <a:r>
              <a:rPr lang="en-US" sz="4000" b="1" dirty="0">
                <a:effectLst>
                  <a:outerShdw blurRad="38100" dist="38100" dir="2700000" algn="tl">
                    <a:srgbClr val="000000">
                      <a:alpha val="43137"/>
                    </a:srgbClr>
                  </a:outerShdw>
                </a:effectLst>
                <a:latin typeface="+mn-lt"/>
              </a:rPr>
              <a:t> because he is at my right hand, I shall not be shaken.  </a:t>
            </a:r>
            <a:r>
              <a:rPr lang="en-US" sz="4000" b="1" baseline="30000" dirty="0">
                <a:effectLst>
                  <a:outerShdw blurRad="38100" dist="38100" dir="2700000" algn="tl">
                    <a:srgbClr val="000000">
                      <a:alpha val="43137"/>
                    </a:srgbClr>
                  </a:outerShdw>
                </a:effectLst>
                <a:latin typeface="+mn-lt"/>
              </a:rPr>
              <a:t>9 </a:t>
            </a:r>
            <a:r>
              <a:rPr lang="en-US" sz="4000" b="1" dirty="0">
                <a:effectLst>
                  <a:outerShdw blurRad="38100" dist="38100" dir="2700000" algn="tl">
                    <a:srgbClr val="000000">
                      <a:alpha val="43137"/>
                    </a:srgbClr>
                  </a:outerShdw>
                </a:effectLst>
                <a:latin typeface="+mn-lt"/>
              </a:rPr>
              <a:t>Therefore my heart is glad, and my whole being rejoices; my flesh also dwells secure.  </a:t>
            </a:r>
            <a:r>
              <a:rPr lang="en-US" sz="4000" b="1" baseline="30000" dirty="0">
                <a:effectLst>
                  <a:outerShdw blurRad="38100" dist="38100" dir="2700000" algn="tl">
                    <a:srgbClr val="000000">
                      <a:alpha val="43137"/>
                    </a:srgbClr>
                  </a:outerShdw>
                </a:effectLst>
                <a:latin typeface="+mn-lt"/>
              </a:rPr>
              <a:t>10 </a:t>
            </a:r>
            <a:r>
              <a:rPr lang="en-US" sz="4000" b="1" dirty="0">
                <a:effectLst>
                  <a:outerShdw blurRad="38100" dist="38100" dir="2700000" algn="tl">
                    <a:srgbClr val="000000">
                      <a:alpha val="43137"/>
                    </a:srgbClr>
                  </a:outerShdw>
                </a:effectLst>
                <a:latin typeface="+mn-lt"/>
              </a:rPr>
              <a:t>For you will not abandon my soul to </a:t>
            </a:r>
            <a:r>
              <a:rPr lang="en-US" sz="4000" b="1" dirty="0" err="1">
                <a:effectLst>
                  <a:outerShdw blurRad="38100" dist="38100" dir="2700000" algn="tl">
                    <a:srgbClr val="000000">
                      <a:alpha val="43137"/>
                    </a:srgbClr>
                  </a:outerShdw>
                </a:effectLst>
                <a:latin typeface="+mn-lt"/>
              </a:rPr>
              <a:t>Sheol</a:t>
            </a:r>
            <a:r>
              <a:rPr lang="en-US" sz="4000" b="1" dirty="0">
                <a:effectLst>
                  <a:outerShdw blurRad="38100" dist="38100" dir="2700000" algn="tl">
                    <a:srgbClr val="000000">
                      <a:alpha val="43137"/>
                    </a:srgbClr>
                  </a:outerShdw>
                </a:effectLst>
                <a:latin typeface="+mn-lt"/>
              </a:rPr>
              <a:t>, or let your holy one see corruption.  </a:t>
            </a:r>
            <a:r>
              <a:rPr lang="en-US" sz="4000" b="1" baseline="30000" dirty="0">
                <a:effectLst>
                  <a:outerShdw blurRad="38100" dist="38100" dir="2700000" algn="tl">
                    <a:srgbClr val="000000">
                      <a:alpha val="43137"/>
                    </a:srgbClr>
                  </a:outerShdw>
                </a:effectLst>
                <a:latin typeface="+mn-lt"/>
              </a:rPr>
              <a:t>11 </a:t>
            </a:r>
            <a:r>
              <a:rPr lang="en-US" sz="4000" b="1" dirty="0">
                <a:effectLst>
                  <a:outerShdw blurRad="38100" dist="38100" dir="2700000" algn="tl">
                    <a:srgbClr val="000000">
                      <a:alpha val="43137"/>
                    </a:srgbClr>
                  </a:outerShdw>
                </a:effectLst>
                <a:latin typeface="+mn-lt"/>
              </a:rPr>
              <a:t>You make known to me the path of life; in your presence there is fullness of joy; at your right hand are pleasures forevermore.</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Psalm 16:8-11 ESV</a:t>
            </a:r>
            <a:endParaRPr lang="en-US" sz="32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2408857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48129"/>
            <a:ext cx="10515600" cy="4351338"/>
          </a:xfrm>
        </p:spPr>
        <p:txBody>
          <a:bodyPr/>
          <a:lstStyle/>
          <a:p>
            <a:r>
              <a:rPr lang="en-US" sz="3200" dirty="0">
                <a:effectLst>
                  <a:outerShdw blurRad="38100" dist="38100" dir="2700000" algn="tl">
                    <a:srgbClr val="000000">
                      <a:alpha val="43137"/>
                    </a:srgbClr>
                  </a:outerShdw>
                </a:effectLst>
              </a:rPr>
              <a:t>Philippians 4:4</a:t>
            </a:r>
            <a:r>
              <a:rPr lang="en-US" sz="3200" b="1" dirty="0">
                <a:effectLst>
                  <a:outerShdw blurRad="38100" dist="38100" dir="2700000" algn="tl">
                    <a:srgbClr val="000000">
                      <a:alpha val="43137"/>
                    </a:srgbClr>
                  </a:outerShdw>
                </a:effectLst>
              </a:rPr>
              <a:t> - </a:t>
            </a:r>
            <a:r>
              <a:rPr lang="en-US" sz="3200" b="1" baseline="30000" dirty="0">
                <a:effectLst>
                  <a:outerShdw blurRad="38100" dist="38100" dir="2700000" algn="tl">
                    <a:srgbClr val="000000">
                      <a:alpha val="43137"/>
                    </a:srgbClr>
                  </a:outerShdw>
                </a:effectLst>
              </a:rPr>
              <a:t>4 </a:t>
            </a:r>
            <a:r>
              <a:rPr lang="en-US" sz="3200" b="1" dirty="0">
                <a:effectLst>
                  <a:outerShdw blurRad="38100" dist="38100" dir="2700000" algn="tl">
                    <a:srgbClr val="000000">
                      <a:alpha val="43137"/>
                    </a:srgbClr>
                  </a:outerShdw>
                </a:effectLst>
              </a:rPr>
              <a:t>Rejoice in the Lord always; again I will say, rejoice</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sz="3200" dirty="0">
                <a:effectLst>
                  <a:outerShdw blurRad="38100" dist="38100" dir="2700000" algn="tl">
                    <a:srgbClr val="000000">
                      <a:alpha val="43137"/>
                    </a:srgbClr>
                  </a:outerShdw>
                </a:effectLst>
              </a:rPr>
              <a:t>Deut. 28:47-48 - </a:t>
            </a:r>
            <a:r>
              <a:rPr lang="en-US" sz="3200" baseline="30000" dirty="0">
                <a:effectLst>
                  <a:outerShdw blurRad="38100" dist="38100" dir="2700000" algn="tl">
                    <a:srgbClr val="000000">
                      <a:alpha val="43137"/>
                    </a:srgbClr>
                  </a:outerShdw>
                </a:effectLst>
              </a:rPr>
              <a:t>47</a:t>
            </a:r>
            <a:r>
              <a:rPr lang="en-US" sz="32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Because you did not serve the Lord your God with joyfulness and gladness of heart, because of the abundance of all things, </a:t>
            </a:r>
            <a:r>
              <a:rPr lang="en-US" sz="3200" baseline="30000" dirty="0">
                <a:effectLst>
                  <a:outerShdw blurRad="38100" dist="38100" dir="2700000" algn="tl">
                    <a:srgbClr val="000000">
                      <a:alpha val="43137"/>
                    </a:srgbClr>
                  </a:outerShdw>
                </a:effectLst>
              </a:rPr>
              <a:t>48</a:t>
            </a:r>
            <a:r>
              <a:rPr lang="en-US" sz="32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therefore you shall serve your enemies whom the Lord will send against you, in hunger and thirst, in nakedness, and lacking everything</a:t>
            </a:r>
            <a:endParaRPr lang="en-US" sz="3200" dirty="0">
              <a:effectLst>
                <a:outerShdw blurRad="38100" dist="38100" dir="2700000" algn="tl">
                  <a:srgbClr val="000000">
                    <a:alpha val="43137"/>
                  </a:srgbClr>
                </a:outerShdw>
              </a:effectLst>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908" y="-14511"/>
            <a:ext cx="4992914" cy="2939350"/>
          </a:xfrm>
          <a:prstGeom prst="rect">
            <a:avLst/>
          </a:prstGeom>
        </p:spPr>
      </p:pic>
    </p:spTree>
    <p:extLst>
      <p:ext uri="{BB962C8B-B14F-4D97-AF65-F5344CB8AC3E}">
        <p14:creationId xmlns:p14="http://schemas.microsoft.com/office/powerpoint/2010/main" val="513162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9 </a:t>
            </a:r>
            <a:r>
              <a:rPr lang="en-US" b="1" dirty="0">
                <a:effectLst>
                  <a:outerShdw blurRad="38100" dist="38100" dir="2700000" algn="tl">
                    <a:srgbClr val="000000">
                      <a:alpha val="43137"/>
                    </a:srgbClr>
                  </a:outerShdw>
                </a:effectLst>
                <a:latin typeface="+mn-lt"/>
              </a:rPr>
              <a:t>As the Father has loved me, so have I loved you. Abide in my love. </a:t>
            </a:r>
            <a:r>
              <a:rPr lang="en-US" b="1" baseline="30000" dirty="0">
                <a:effectLst>
                  <a:outerShdw blurRad="38100" dist="38100" dir="2700000" algn="tl">
                    <a:srgbClr val="000000">
                      <a:alpha val="43137"/>
                    </a:srgbClr>
                  </a:outerShdw>
                </a:effectLst>
                <a:latin typeface="+mn-lt"/>
              </a:rPr>
              <a:t>10 </a:t>
            </a:r>
            <a:r>
              <a:rPr lang="en-US" b="1" dirty="0">
                <a:effectLst>
                  <a:outerShdw blurRad="38100" dist="38100" dir="2700000" algn="tl">
                    <a:srgbClr val="000000">
                      <a:alpha val="43137"/>
                    </a:srgbClr>
                  </a:outerShdw>
                </a:effectLst>
                <a:latin typeface="+mn-lt"/>
              </a:rPr>
              <a:t>If you keep my commandments, you will abide in my love, just as I have kept my Father's commandments and abide in his love.</a:t>
            </a: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11 </a:t>
            </a:r>
            <a:r>
              <a:rPr lang="en-US" b="1" dirty="0">
                <a:effectLst>
                  <a:outerShdw blurRad="38100" dist="38100" dir="2700000" algn="tl">
                    <a:srgbClr val="000000">
                      <a:alpha val="43137"/>
                    </a:srgbClr>
                  </a:outerShdw>
                </a:effectLst>
                <a:latin typeface="+mn-lt"/>
              </a:rPr>
              <a:t>These things I have spoken to you, that my joy may be in you, and that your joy may be full.</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15:9-11 </a:t>
            </a:r>
            <a:r>
              <a:rPr lang="en-US" sz="3600" b="1" dirty="0" smtClean="0">
                <a:effectLst>
                  <a:outerShdw blurRad="38100" dist="38100" dir="2700000" algn="tl">
                    <a:srgbClr val="000000">
                      <a:alpha val="43137"/>
                    </a:srgbClr>
                  </a:outerShdw>
                </a:effectLst>
                <a:latin typeface="+mn-lt"/>
              </a:rPr>
              <a:t>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1791810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10 </a:t>
            </a:r>
            <a:r>
              <a:rPr lang="en-US" b="1" dirty="0">
                <a:effectLst>
                  <a:outerShdw blurRad="38100" dist="38100" dir="2700000" algn="tl">
                    <a:srgbClr val="000000">
                      <a:alpha val="43137"/>
                    </a:srgbClr>
                  </a:outerShdw>
                </a:effectLst>
                <a:latin typeface="+mn-lt"/>
              </a:rPr>
              <a:t>Many are the sorrows of the wicked,</a:t>
            </a:r>
            <a:r>
              <a:rPr lang="en-US" b="1" dirty="0">
                <a:effectLst>
                  <a:outerShdw blurRad="38100" dist="38100" dir="2700000" algn="tl">
                    <a:srgbClr val="000000">
                      <a:alpha val="43137"/>
                    </a:srgbClr>
                  </a:outerShdw>
                </a:effectLst>
                <a:latin typeface="+mn-lt"/>
              </a:rPr>
              <a:t> but </a:t>
            </a:r>
            <a:r>
              <a:rPr lang="en-US" b="1" dirty="0">
                <a:effectLst>
                  <a:outerShdw blurRad="38100" dist="38100" dir="2700000" algn="tl">
                    <a:srgbClr val="000000">
                      <a:alpha val="43137"/>
                    </a:srgbClr>
                  </a:outerShdw>
                </a:effectLst>
                <a:latin typeface="+mn-lt"/>
              </a:rPr>
              <a:t>steadfast love</a:t>
            </a:r>
            <a:r>
              <a:rPr lang="en-US" b="1" dirty="0">
                <a:effectLst>
                  <a:outerShdw blurRad="38100" dist="38100" dir="2700000" algn="tl">
                    <a:srgbClr val="000000">
                      <a:alpha val="43137"/>
                    </a:srgbClr>
                  </a:outerShdw>
                </a:effectLst>
                <a:latin typeface="+mn-lt"/>
              </a:rPr>
              <a:t> surrounds the one who trusts in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a:t>
            </a:r>
            <a:r>
              <a:rPr lang="en-US" b="1"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11 </a:t>
            </a:r>
            <a:r>
              <a:rPr lang="en-US" b="1" dirty="0">
                <a:effectLst>
                  <a:outerShdw blurRad="38100" dist="38100" dir="2700000" algn="tl">
                    <a:srgbClr val="000000">
                      <a:alpha val="43137"/>
                    </a:srgbClr>
                  </a:outerShdw>
                </a:effectLst>
                <a:latin typeface="+mn-lt"/>
              </a:rPr>
              <a:t>Be glad in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and rejoice, O righteous,</a:t>
            </a:r>
            <a:r>
              <a:rPr lang="en-US" b="1" dirty="0">
                <a:effectLst>
                  <a:outerShdw blurRad="38100" dist="38100" dir="2700000" algn="tl">
                    <a:srgbClr val="000000">
                      <a:alpha val="43137"/>
                    </a:srgbClr>
                  </a:outerShdw>
                </a:effectLst>
                <a:latin typeface="+mn-lt"/>
              </a:rPr>
              <a:t> and shout for joy, all you upright in heart!</a:t>
            </a:r>
            <a:r>
              <a:rPr lang="en-US" b="1" dirty="0">
                <a:effectLst>
                  <a:outerShdw blurRad="38100" dist="38100" dir="2700000" algn="tl">
                    <a:srgbClr val="000000">
                      <a:alpha val="43137"/>
                    </a:srgbClr>
                  </a:outerShdw>
                </a:effectLst>
                <a:latin typeface="+mn-lt"/>
              </a:rPr>
              <a:t> </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Psalm 32:10-11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2905973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18</Words>
  <Application>Microsoft Office PowerPoint</Application>
  <PresentationFormat>Widescreen</PresentationFormat>
  <Paragraphs>14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22 But the fruit of the Spirit is love, joy, peace, patience, kindness, goodness, faithfulness, 23 gentleness, self-control; against such things there is no law. 24 And those who belong to Christ Jesus have crucified the flesh with its passions and desires.    Galatians 5:22-24 ESV</vt:lpstr>
      <vt:lpstr>PowerPoint Presentation</vt:lpstr>
      <vt:lpstr>PowerPoint Presentation</vt:lpstr>
      <vt:lpstr>Blessed is the one whose transgression is forgiven, whose sin is covered.  2 Blessed is the man against whom the Lord counts no iniquity, and in whose spirit there is no deceit.  Psalm 32:1-2 ESV</vt:lpstr>
      <vt:lpstr>16 The Spirit himself bears witness with our spirit that we are children of God  Romans 8:16 ESV</vt:lpstr>
      <vt:lpstr>18 For I consider that the sufferings of this present time are not worth comparing with the glory that is to be revealed to us.  Romans 8:18 ESV</vt:lpstr>
      <vt:lpstr>8 I have set the Lord always before me; because he is at my right hand, I shall not be shaken.  9 Therefore my heart is glad, and my whole being rejoices; my flesh also dwells secure.  10 For you will not abandon my soul to Sheol, or let your holy one see corruption.  11 You make known to me the path of life; in your presence there is fullness of joy; at your right hand are pleasures forevermore.  Psalm 16:8-11 ESV</vt:lpstr>
      <vt:lpstr>PowerPoint Presentation</vt:lpstr>
      <vt:lpstr>9 As the Father has loved me, so have I loved you. Abide in my love. 10 If you keep my commandments, you will abide in my love, just as I have kept my Father's commandments and abide in his love. 11 These things I have spoken to you, that my joy may be in you, and that your joy may be full.  John 15:9-11 ESV</vt:lpstr>
      <vt:lpstr>10 Many are the sorrows of the wicked, but steadfast love surrounds the one who trusts in the Lord.  11 Be glad in the Lord, and rejoice, O righteous, and shout for joy, all you upright in heart!   Psalm 32:10-11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10</cp:revision>
  <dcterms:created xsi:type="dcterms:W3CDTF">2019-07-21T09:40:47Z</dcterms:created>
  <dcterms:modified xsi:type="dcterms:W3CDTF">2019-08-11T10:29:23Z</dcterms:modified>
</cp:coreProperties>
</file>