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250960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129894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C7F4AF-5440-4C97-8C56-E19F5A37D92E}" type="datetimeFigureOut">
              <a:rPr lang="en-US" smtClean="0"/>
              <a:t>7/7/2019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3330504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7F4AF-5440-4C97-8C56-E19F5A37D92E}" type="datetimeFigureOut">
              <a:rPr lang="en-US" smtClean="0"/>
              <a:t>7/7/2019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1557237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C7F4AF-5440-4C97-8C56-E19F5A37D92E}" type="datetimeFigureOut">
              <a:rPr lang="en-US" smtClean="0"/>
              <a:t>7/7/2019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2849832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C7F4AF-5440-4C97-8C56-E19F5A37D92E}" type="datetimeFigureOut">
              <a:rPr lang="en-US" smtClean="0"/>
              <a:t>7/7/2019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258817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7F4AF-5440-4C97-8C56-E19F5A37D92E}" type="datetimeFigureOut">
              <a:rPr lang="en-US" smtClean="0"/>
              <a:t>7/7/2019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1692157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7F4AF-5440-4C97-8C56-E19F5A37D92E}" type="datetimeFigureOut">
              <a:rPr lang="en-US" smtClean="0"/>
              <a:t>7/7/2019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4051487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7F4AF-5440-4C97-8C56-E19F5A37D92E}" type="datetimeFigureOut">
              <a:rPr lang="en-US" smtClean="0"/>
              <a:t>7/7/2019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558972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373412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7F4AF-5440-4C97-8C56-E19F5A37D92E}" type="datetimeFigureOut">
              <a:rPr lang="en-US" smtClean="0"/>
              <a:t>7/7/2019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41A48-2844-4E6B-9C5A-BA2938389C54}" type="slidenum">
              <a:rPr lang="en-US" smtClean="0"/>
              <a:t>‹#›</a:t>
            </a:fld>
            <a:endParaRPr lang="en-US"/>
          </a:p>
        </p:txBody>
      </p:sp>
    </p:spTree>
    <p:extLst>
      <p:ext uri="{BB962C8B-B14F-4D97-AF65-F5344CB8AC3E}">
        <p14:creationId xmlns:p14="http://schemas.microsoft.com/office/powerpoint/2010/main" val="3540643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C7F4AF-5440-4C97-8C56-E19F5A37D92E}" type="datetimeFigureOut">
              <a:rPr lang="en-US" smtClean="0"/>
              <a:t>7/7/2019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41A48-2844-4E6B-9C5A-BA2938389C54}" type="slidenum">
              <a:rPr lang="en-US" smtClean="0"/>
              <a:t>‹#›</a:t>
            </a:fld>
            <a:endParaRPr lang="en-US"/>
          </a:p>
        </p:txBody>
      </p:sp>
    </p:spTree>
    <p:extLst>
      <p:ext uri="{BB962C8B-B14F-4D97-AF65-F5344CB8AC3E}">
        <p14:creationId xmlns:p14="http://schemas.microsoft.com/office/powerpoint/2010/main" val="3651058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228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baseline="30000" dirty="0">
                <a:effectLst>
                  <a:outerShdw blurRad="38100" dist="38100" dir="2700000" algn="tl">
                    <a:srgbClr val="000000">
                      <a:alpha val="43137"/>
                    </a:srgbClr>
                  </a:outerShdw>
                </a:effectLst>
                <a:latin typeface="+mn-lt"/>
              </a:rPr>
              <a:t>13 </a:t>
            </a:r>
            <a:r>
              <a:rPr lang="en-US" sz="4800" b="1" dirty="0">
                <a:effectLst>
                  <a:outerShdw blurRad="38100" dist="38100" dir="2700000" algn="tl">
                    <a:srgbClr val="000000">
                      <a:alpha val="43137"/>
                    </a:srgbClr>
                  </a:outerShdw>
                </a:effectLst>
                <a:latin typeface="+mn-lt"/>
              </a:rPr>
              <a:t>For you were called to freedom, brothers. Only do not use your freedom as an opportunity for the flesh, but through love serve one another.  </a:t>
            </a:r>
            <a:r>
              <a:rPr lang="en-US" sz="4800" b="1" baseline="30000" dirty="0">
                <a:effectLst>
                  <a:outerShdw blurRad="38100" dist="38100" dir="2700000" algn="tl">
                    <a:srgbClr val="000000">
                      <a:alpha val="43137"/>
                    </a:srgbClr>
                  </a:outerShdw>
                </a:effectLst>
                <a:latin typeface="+mn-lt"/>
              </a:rPr>
              <a:t>14 </a:t>
            </a:r>
            <a:r>
              <a:rPr lang="en-US" sz="4800" b="1" dirty="0">
                <a:effectLst>
                  <a:outerShdw blurRad="38100" dist="38100" dir="2700000" algn="tl">
                    <a:srgbClr val="000000">
                      <a:alpha val="43137"/>
                    </a:srgbClr>
                  </a:outerShdw>
                </a:effectLst>
                <a:latin typeface="+mn-lt"/>
              </a:rPr>
              <a:t>For the whole law is fulfilled in one word: “You shall love your neighbor as yourself</a:t>
            </a:r>
            <a:r>
              <a:rPr lang="en-US" sz="4800" b="1" dirty="0" smtClean="0">
                <a:effectLst>
                  <a:outerShdw blurRad="38100" dist="38100" dir="2700000" algn="tl">
                    <a:srgbClr val="000000">
                      <a:alpha val="43137"/>
                    </a:srgbClr>
                  </a:outerShdw>
                </a:effectLst>
                <a:latin typeface="+mn-lt"/>
              </a:rPr>
              <a:t>.”</a:t>
            </a:r>
            <a:br>
              <a:rPr lang="en-US" sz="4800" b="1" dirty="0" smtClean="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Galatians 5:13-14 ESV</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1885939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837502">
            <a:off x="2695574" y="-668564"/>
            <a:ext cx="6191250" cy="6191250"/>
          </a:xfrm>
          <a:prstGeom prst="rect">
            <a:avLst/>
          </a:prstGeom>
        </p:spPr>
      </p:pic>
      <p:sp>
        <p:nvSpPr>
          <p:cNvPr id="5" name="Rectangle 4"/>
          <p:cNvSpPr/>
          <p:nvPr/>
        </p:nvSpPr>
        <p:spPr>
          <a:xfrm>
            <a:off x="802468" y="4215564"/>
            <a:ext cx="2662267" cy="923330"/>
          </a:xfrm>
          <a:prstGeom prst="rect">
            <a:avLst/>
          </a:prstGeom>
          <a:noFill/>
        </p:spPr>
        <p:txBody>
          <a:bodyPr wrap="none" lIns="91440" tIns="45720" rIns="91440" bIns="45720">
            <a:spAutoFit/>
          </a:bodyPr>
          <a:lstStyle/>
          <a:p>
            <a:pPr algn="ctr"/>
            <a:r>
              <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rPr>
              <a:t>Legalism</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Rectangle 5"/>
          <p:cNvSpPr/>
          <p:nvPr/>
        </p:nvSpPr>
        <p:spPr>
          <a:xfrm>
            <a:off x="8663706" y="4215564"/>
            <a:ext cx="2281395" cy="923330"/>
          </a:xfrm>
          <a:prstGeom prst="rect">
            <a:avLst/>
          </a:prstGeom>
          <a:noFill/>
        </p:spPr>
        <p:txBody>
          <a:bodyPr wrap="none" lIns="91440" tIns="45720" rIns="91440" bIns="45720">
            <a:spAutoFit/>
          </a:bodyPr>
          <a:lstStyle/>
          <a:p>
            <a:pPr algn="ctr"/>
            <a:r>
              <a:rPr lang="en-US" sz="5400" b="1" cap="none" spc="0" dirty="0" smtClean="0">
                <a:ln w="6600">
                  <a:solidFill>
                    <a:schemeClr val="accent2"/>
                  </a:solidFill>
                  <a:prstDash val="solid"/>
                </a:ln>
                <a:solidFill>
                  <a:srgbClr val="FF0000"/>
                </a:solidFill>
                <a:effectLst>
                  <a:outerShdw dist="38100" dir="2700000" algn="tl" rotWithShape="0">
                    <a:schemeClr val="accent2"/>
                  </a:outerShdw>
                </a:effectLst>
              </a:rPr>
              <a:t>License</a:t>
            </a:r>
            <a:endParaRPr lang="en-US" sz="5400" b="1" cap="none" spc="0" dirty="0">
              <a:ln w="6600">
                <a:solidFill>
                  <a:schemeClr val="accent2"/>
                </a:solidFill>
                <a:prstDash val="solid"/>
              </a:ln>
              <a:solidFill>
                <a:srgbClr val="FF0000"/>
              </a:solidFill>
              <a:effectLst>
                <a:outerShdw dist="38100" dir="2700000" algn="tl" rotWithShape="0">
                  <a:schemeClr val="accent2"/>
                </a:outerShdw>
              </a:effectLst>
            </a:endParaRPr>
          </a:p>
        </p:txBody>
      </p:sp>
    </p:spTree>
    <p:extLst>
      <p:ext uri="{BB962C8B-B14F-4D97-AF65-F5344CB8AC3E}">
        <p14:creationId xmlns:p14="http://schemas.microsoft.com/office/powerpoint/2010/main" val="1583842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baseline="30000" dirty="0">
                <a:effectLst>
                  <a:outerShdw blurRad="38100" dist="38100" dir="2700000" algn="tl">
                    <a:srgbClr val="000000">
                      <a:alpha val="43137"/>
                    </a:srgbClr>
                  </a:outerShdw>
                </a:effectLst>
                <a:latin typeface="+mn-lt"/>
              </a:rPr>
              <a:t>13 </a:t>
            </a:r>
            <a:r>
              <a:rPr lang="en-US" sz="4800" b="1" dirty="0">
                <a:effectLst>
                  <a:glow rad="127000">
                    <a:schemeClr val="bg1"/>
                  </a:glow>
                  <a:outerShdw blurRad="38100" dist="38100" dir="2700000" algn="tl">
                    <a:srgbClr val="000000">
                      <a:alpha val="43137"/>
                    </a:srgbClr>
                  </a:outerShdw>
                </a:effectLst>
                <a:latin typeface="+mn-lt"/>
              </a:rPr>
              <a:t>For you were called to freedom, brothers.</a:t>
            </a:r>
            <a:r>
              <a:rPr lang="en-US" sz="4800" b="1" dirty="0">
                <a:effectLst>
                  <a:outerShdw blurRad="38100" dist="38100" dir="2700000" algn="tl">
                    <a:srgbClr val="000000">
                      <a:alpha val="43137"/>
                    </a:srgbClr>
                  </a:outerShdw>
                </a:effectLst>
                <a:latin typeface="+mn-lt"/>
              </a:rPr>
              <a:t> Only do not use your freedom as an opportunity for the flesh, but through love serve one another.  </a:t>
            </a:r>
            <a:r>
              <a:rPr lang="en-US" sz="4800" b="1" baseline="30000" dirty="0">
                <a:effectLst>
                  <a:outerShdw blurRad="38100" dist="38100" dir="2700000" algn="tl">
                    <a:srgbClr val="000000">
                      <a:alpha val="43137"/>
                    </a:srgbClr>
                  </a:outerShdw>
                </a:effectLst>
                <a:latin typeface="+mn-lt"/>
              </a:rPr>
              <a:t>14 </a:t>
            </a:r>
            <a:r>
              <a:rPr lang="en-US" sz="4800" b="1" dirty="0">
                <a:effectLst>
                  <a:outerShdw blurRad="38100" dist="38100" dir="2700000" algn="tl">
                    <a:srgbClr val="000000">
                      <a:alpha val="43137"/>
                    </a:srgbClr>
                  </a:outerShdw>
                </a:effectLst>
                <a:latin typeface="+mn-lt"/>
              </a:rPr>
              <a:t>For the whole law is fulfilled in one word: “You shall love your neighbor as yourself</a:t>
            </a:r>
            <a:r>
              <a:rPr lang="en-US" sz="4800" b="1" dirty="0" smtClean="0">
                <a:effectLst>
                  <a:outerShdw blurRad="38100" dist="38100" dir="2700000" algn="tl">
                    <a:srgbClr val="000000">
                      <a:alpha val="43137"/>
                    </a:srgbClr>
                  </a:outerShdw>
                </a:effectLst>
                <a:latin typeface="+mn-lt"/>
              </a:rPr>
              <a:t>.”</a:t>
            </a:r>
            <a:br>
              <a:rPr lang="en-US" sz="4800" b="1" dirty="0" smtClean="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Galatians 5:13-14 ESV</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2631681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baseline="30000" dirty="0">
                <a:effectLst>
                  <a:glow rad="127000">
                    <a:schemeClr val="bg1"/>
                  </a:glow>
                  <a:outerShdw blurRad="38100" dist="38100" dir="2700000" algn="tl">
                    <a:srgbClr val="000000">
                      <a:alpha val="43137"/>
                    </a:srgbClr>
                  </a:outerShdw>
                </a:effectLst>
                <a:latin typeface="+mn-lt"/>
              </a:rPr>
              <a:t>13 </a:t>
            </a:r>
            <a:r>
              <a:rPr lang="en-US" sz="4800" b="1" dirty="0">
                <a:effectLst>
                  <a:glow rad="127000">
                    <a:schemeClr val="bg1"/>
                  </a:glow>
                  <a:outerShdw blurRad="38100" dist="38100" dir="2700000" algn="tl">
                    <a:srgbClr val="000000">
                      <a:alpha val="43137"/>
                    </a:srgbClr>
                  </a:outerShdw>
                </a:effectLst>
                <a:latin typeface="+mn-lt"/>
              </a:rPr>
              <a:t>For you were called to freedom, brothers. Only do not use your freedom as an opportunity for the flesh</a:t>
            </a:r>
            <a:r>
              <a:rPr lang="en-US" sz="4800" b="1" dirty="0">
                <a:effectLst>
                  <a:outerShdw blurRad="38100" dist="38100" dir="2700000" algn="tl">
                    <a:srgbClr val="000000">
                      <a:alpha val="43137"/>
                    </a:srgbClr>
                  </a:outerShdw>
                </a:effectLst>
                <a:latin typeface="+mn-lt"/>
              </a:rPr>
              <a:t>, but through love serve one another.  </a:t>
            </a:r>
            <a:r>
              <a:rPr lang="en-US" sz="4800" b="1" baseline="30000" dirty="0">
                <a:effectLst>
                  <a:outerShdw blurRad="38100" dist="38100" dir="2700000" algn="tl">
                    <a:srgbClr val="000000">
                      <a:alpha val="43137"/>
                    </a:srgbClr>
                  </a:outerShdw>
                </a:effectLst>
                <a:latin typeface="+mn-lt"/>
              </a:rPr>
              <a:t>14 </a:t>
            </a:r>
            <a:r>
              <a:rPr lang="en-US" sz="4800" b="1" dirty="0">
                <a:effectLst>
                  <a:outerShdw blurRad="38100" dist="38100" dir="2700000" algn="tl">
                    <a:srgbClr val="000000">
                      <a:alpha val="43137"/>
                    </a:srgbClr>
                  </a:outerShdw>
                </a:effectLst>
                <a:latin typeface="+mn-lt"/>
              </a:rPr>
              <a:t>For the whole law is fulfilled in one word: “You shall love your neighbor as yourself</a:t>
            </a:r>
            <a:r>
              <a:rPr lang="en-US" sz="4800" b="1" dirty="0" smtClean="0">
                <a:effectLst>
                  <a:outerShdw blurRad="38100" dist="38100" dir="2700000" algn="tl">
                    <a:srgbClr val="000000">
                      <a:alpha val="43137"/>
                    </a:srgbClr>
                  </a:outerShdw>
                </a:effectLst>
                <a:latin typeface="+mn-lt"/>
              </a:rPr>
              <a:t>.”</a:t>
            </a:r>
            <a:br>
              <a:rPr lang="en-US" sz="4800" b="1" dirty="0" smtClean="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Galatians 5:13-14 ESV</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1795349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baseline="30000" dirty="0">
                <a:effectLst>
                  <a:glow rad="127000">
                    <a:schemeClr val="bg1"/>
                  </a:glow>
                  <a:outerShdw blurRad="38100" dist="38100" dir="2700000" algn="tl">
                    <a:srgbClr val="000000">
                      <a:alpha val="43137"/>
                    </a:srgbClr>
                  </a:outerShdw>
                </a:effectLst>
                <a:latin typeface="+mn-lt"/>
              </a:rPr>
              <a:t>13 </a:t>
            </a:r>
            <a:r>
              <a:rPr lang="en-US" sz="4800" b="1" dirty="0">
                <a:effectLst>
                  <a:glow rad="127000">
                    <a:schemeClr val="bg1"/>
                  </a:glow>
                  <a:outerShdw blurRad="38100" dist="38100" dir="2700000" algn="tl">
                    <a:srgbClr val="000000">
                      <a:alpha val="43137"/>
                    </a:srgbClr>
                  </a:outerShdw>
                </a:effectLst>
                <a:latin typeface="+mn-lt"/>
              </a:rPr>
              <a:t>For you were called to freedom, brothers. Only do not use your freedom as an opportunity for the flesh, but through love serve one another.  </a:t>
            </a:r>
            <a:r>
              <a:rPr lang="en-US" sz="4800" b="1" baseline="30000" dirty="0">
                <a:effectLst>
                  <a:outerShdw blurRad="38100" dist="38100" dir="2700000" algn="tl">
                    <a:srgbClr val="000000">
                      <a:alpha val="43137"/>
                    </a:srgbClr>
                  </a:outerShdw>
                </a:effectLst>
                <a:latin typeface="+mn-lt"/>
              </a:rPr>
              <a:t>14 </a:t>
            </a:r>
            <a:r>
              <a:rPr lang="en-US" sz="4800" b="1" dirty="0">
                <a:effectLst>
                  <a:outerShdw blurRad="38100" dist="38100" dir="2700000" algn="tl">
                    <a:srgbClr val="000000">
                      <a:alpha val="43137"/>
                    </a:srgbClr>
                  </a:outerShdw>
                </a:effectLst>
                <a:latin typeface="+mn-lt"/>
              </a:rPr>
              <a:t>For the whole law is fulfilled in one word: “You shall love your neighbor as yourself</a:t>
            </a:r>
            <a:r>
              <a:rPr lang="en-US" sz="4800" b="1" dirty="0" smtClean="0">
                <a:effectLst>
                  <a:outerShdw blurRad="38100" dist="38100" dir="2700000" algn="tl">
                    <a:srgbClr val="000000">
                      <a:alpha val="43137"/>
                    </a:srgbClr>
                  </a:outerShdw>
                </a:effectLst>
                <a:latin typeface="+mn-lt"/>
              </a:rPr>
              <a:t>.”</a:t>
            </a:r>
            <a:br>
              <a:rPr lang="en-US" sz="4800" b="1" dirty="0" smtClean="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Galatians 5:13-14 ESV</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826025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baseline="30000" dirty="0">
                <a:effectLst>
                  <a:outerShdw blurRad="38100" dist="38100" dir="2700000" algn="tl">
                    <a:srgbClr val="000000">
                      <a:alpha val="43137"/>
                    </a:srgbClr>
                  </a:outerShdw>
                </a:effectLst>
                <a:latin typeface="+mn-lt"/>
              </a:rPr>
              <a:t>13 </a:t>
            </a:r>
            <a:r>
              <a:rPr lang="en-US" sz="4800" b="1" dirty="0">
                <a:effectLst>
                  <a:outerShdw blurRad="38100" dist="38100" dir="2700000" algn="tl">
                    <a:srgbClr val="000000">
                      <a:alpha val="43137"/>
                    </a:srgbClr>
                  </a:outerShdw>
                </a:effectLst>
                <a:latin typeface="+mn-lt"/>
              </a:rPr>
              <a:t>For you were called to freedom, brothers. Only do not use your freedom as an opportunity for the flesh, but through love serve one another.  </a:t>
            </a:r>
            <a:r>
              <a:rPr lang="en-US" sz="4800" b="1" baseline="30000" dirty="0">
                <a:effectLst>
                  <a:glow rad="127000">
                    <a:schemeClr val="bg1"/>
                  </a:glow>
                  <a:outerShdw blurRad="38100" dist="38100" dir="2700000" algn="tl">
                    <a:srgbClr val="000000">
                      <a:alpha val="43137"/>
                    </a:srgbClr>
                  </a:outerShdw>
                </a:effectLst>
                <a:latin typeface="+mn-lt"/>
              </a:rPr>
              <a:t>14 </a:t>
            </a:r>
            <a:r>
              <a:rPr lang="en-US" sz="4800" b="1" dirty="0">
                <a:effectLst>
                  <a:glow rad="127000">
                    <a:schemeClr val="bg1"/>
                  </a:glow>
                  <a:outerShdw blurRad="38100" dist="38100" dir="2700000" algn="tl">
                    <a:srgbClr val="000000">
                      <a:alpha val="43137"/>
                    </a:srgbClr>
                  </a:outerShdw>
                </a:effectLst>
                <a:latin typeface="+mn-lt"/>
              </a:rPr>
              <a:t>For the whole law is fulfilled in one word: “You shall love your neighbor as yourself</a:t>
            </a:r>
            <a:r>
              <a:rPr lang="en-US" sz="4800" b="1" dirty="0" smtClean="0">
                <a:effectLst>
                  <a:glow rad="127000">
                    <a:schemeClr val="bg1"/>
                  </a:glow>
                  <a:outerShdw blurRad="38100" dist="38100" dir="2700000" algn="tl">
                    <a:srgbClr val="000000">
                      <a:alpha val="43137"/>
                    </a:srgbClr>
                  </a:outerShdw>
                </a:effectLst>
                <a:latin typeface="+mn-lt"/>
              </a:rPr>
              <a:t>.”</a:t>
            </a:r>
            <a:r>
              <a:rPr lang="en-US" sz="4800" b="1" dirty="0" smtClean="0">
                <a:effectLst>
                  <a:outerShdw blurRad="38100" dist="38100" dir="2700000" algn="tl">
                    <a:srgbClr val="000000">
                      <a:alpha val="43137"/>
                    </a:srgbClr>
                  </a:outerShdw>
                </a:effectLst>
                <a:latin typeface="+mn-lt"/>
              </a:rPr>
              <a:t/>
            </a:r>
            <a:br>
              <a:rPr lang="en-US" sz="4800" b="1" dirty="0" smtClean="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Galatians 5:13-14 ESV</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1328771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baseline="30000" dirty="0">
                <a:effectLst>
                  <a:outerShdw blurRad="38100" dist="38100" dir="2700000" algn="tl">
                    <a:srgbClr val="000000">
                      <a:alpha val="43137"/>
                    </a:srgbClr>
                  </a:outerShdw>
                </a:effectLst>
                <a:latin typeface="+mn-lt"/>
              </a:rPr>
              <a:t>21 </a:t>
            </a:r>
            <a:r>
              <a:rPr lang="en-US" sz="4800" b="1" dirty="0">
                <a:effectLst>
                  <a:outerShdw blurRad="38100" dist="38100" dir="2700000" algn="tl">
                    <a:srgbClr val="000000">
                      <a:alpha val="43137"/>
                    </a:srgbClr>
                  </a:outerShdw>
                </a:effectLst>
                <a:latin typeface="+mn-lt"/>
              </a:rPr>
              <a:t>Tell me, you who desire to be under the law, do you not listen to the law?</a:t>
            </a:r>
            <a:r>
              <a:rPr lang="en-US" sz="4800" dirty="0">
                <a:effectLst>
                  <a:outerShdw blurRad="38100" dist="38100" dir="2700000" algn="tl">
                    <a:srgbClr val="000000">
                      <a:alpha val="43137"/>
                    </a:srgbClr>
                  </a:outerShdw>
                </a:effectLst>
                <a:latin typeface="+mn-lt"/>
              </a:rPr>
              <a:t/>
            </a:r>
            <a:br>
              <a:rPr lang="en-US" sz="4800"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Galatians 4:21 ESV</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1443437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832544"/>
            <a:ext cx="11194143" cy="1325563"/>
          </a:xfrm>
        </p:spPr>
        <p:txBody>
          <a:bodyPr>
            <a:noAutofit/>
          </a:bodyPr>
          <a:lstStyle/>
          <a:p>
            <a:pPr algn="ctr"/>
            <a:r>
              <a:rPr lang="en-US" sz="4800" b="1" baseline="30000" dirty="0">
                <a:effectLst>
                  <a:outerShdw blurRad="38100" dist="38100" dir="2700000" algn="tl">
                    <a:srgbClr val="000000">
                      <a:alpha val="43137"/>
                    </a:srgbClr>
                  </a:outerShdw>
                </a:effectLst>
                <a:latin typeface="+mn-lt"/>
              </a:rPr>
              <a:t>37 </a:t>
            </a:r>
            <a:r>
              <a:rPr lang="en-US" sz="4800" b="1" dirty="0">
                <a:effectLst>
                  <a:outerShdw blurRad="38100" dist="38100" dir="2700000" algn="tl">
                    <a:srgbClr val="000000">
                      <a:alpha val="43137"/>
                    </a:srgbClr>
                  </a:outerShdw>
                </a:effectLst>
                <a:latin typeface="+mn-lt"/>
              </a:rPr>
              <a:t>And he said to him, “You shall love the Lord your God with all your heart and with all your soul and with all your mind.  </a:t>
            </a:r>
            <a:r>
              <a:rPr lang="en-US" sz="4800" b="1" baseline="30000" dirty="0">
                <a:effectLst>
                  <a:outerShdw blurRad="38100" dist="38100" dir="2700000" algn="tl">
                    <a:srgbClr val="000000">
                      <a:alpha val="43137"/>
                    </a:srgbClr>
                  </a:outerShdw>
                </a:effectLst>
                <a:latin typeface="+mn-lt"/>
              </a:rPr>
              <a:t>38 </a:t>
            </a:r>
            <a:r>
              <a:rPr lang="en-US" sz="4800" b="1" dirty="0">
                <a:effectLst>
                  <a:outerShdw blurRad="38100" dist="38100" dir="2700000" algn="tl">
                    <a:srgbClr val="000000">
                      <a:alpha val="43137"/>
                    </a:srgbClr>
                  </a:outerShdw>
                </a:effectLst>
                <a:latin typeface="+mn-lt"/>
              </a:rPr>
              <a:t>This is the great and first commandment.  </a:t>
            </a:r>
            <a:r>
              <a:rPr lang="en-US" sz="4800" b="1" baseline="30000" dirty="0">
                <a:effectLst>
                  <a:outerShdw blurRad="38100" dist="38100" dir="2700000" algn="tl">
                    <a:srgbClr val="000000">
                      <a:alpha val="43137"/>
                    </a:srgbClr>
                  </a:outerShdw>
                </a:effectLst>
                <a:latin typeface="+mn-lt"/>
              </a:rPr>
              <a:t>39 </a:t>
            </a:r>
            <a:r>
              <a:rPr lang="en-US" sz="4800" b="1" dirty="0">
                <a:effectLst>
                  <a:outerShdw blurRad="38100" dist="38100" dir="2700000" algn="tl">
                    <a:srgbClr val="000000">
                      <a:alpha val="43137"/>
                    </a:srgbClr>
                  </a:outerShdw>
                </a:effectLst>
                <a:latin typeface="+mn-lt"/>
              </a:rPr>
              <a:t>And a second is like it: You shall love your neighbor as yourself.  </a:t>
            </a:r>
            <a:r>
              <a:rPr lang="en-US" sz="4800" b="1" baseline="30000" dirty="0">
                <a:effectLst>
                  <a:outerShdw blurRad="38100" dist="38100" dir="2700000" algn="tl">
                    <a:srgbClr val="000000">
                      <a:alpha val="43137"/>
                    </a:srgbClr>
                  </a:outerShdw>
                </a:effectLst>
                <a:latin typeface="+mn-lt"/>
              </a:rPr>
              <a:t>40 </a:t>
            </a:r>
            <a:r>
              <a:rPr lang="en-US" sz="4800" b="1" dirty="0">
                <a:effectLst>
                  <a:outerShdw blurRad="38100" dist="38100" dir="2700000" algn="tl">
                    <a:srgbClr val="000000">
                      <a:alpha val="43137"/>
                    </a:srgbClr>
                  </a:outerShdw>
                </a:effectLst>
                <a:latin typeface="+mn-lt"/>
              </a:rPr>
              <a:t>On these two commandments depend all the Law and the Prophets.” </a:t>
            </a:r>
            <a:r>
              <a:rPr lang="en-US" sz="4800" b="1" dirty="0" smtClean="0">
                <a:effectLst>
                  <a:outerShdw blurRad="38100" dist="38100" dir="2700000" algn="tl">
                    <a:srgbClr val="000000">
                      <a:alpha val="43137"/>
                    </a:srgbClr>
                  </a:outerShdw>
                </a:effectLst>
                <a:latin typeface="+mn-lt"/>
              </a:rPr>
              <a:t/>
            </a:r>
            <a:br>
              <a:rPr lang="en-US" sz="48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Matthew 22:37-40 ESV</a:t>
            </a:r>
            <a:endParaRPr lang="en-US" sz="36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758923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3" y="2527750"/>
            <a:ext cx="11194143" cy="1325563"/>
          </a:xfrm>
        </p:spPr>
        <p:txBody>
          <a:bodyPr>
            <a:noAutofit/>
          </a:bodyPr>
          <a:lstStyle/>
          <a:p>
            <a:pPr algn="ctr"/>
            <a:r>
              <a:rPr lang="en-US" sz="4800" b="1" dirty="0">
                <a:effectLst>
                  <a:outerShdw blurRad="38100" dist="38100" dir="2700000" algn="tl">
                    <a:srgbClr val="000000">
                      <a:alpha val="43137"/>
                    </a:srgbClr>
                  </a:outerShdw>
                </a:effectLst>
                <a:latin typeface="+mn-lt"/>
              </a:rPr>
              <a:t>Therefore I exhort you, brothers and sisters, by the mercies of God, to present your bodies as a sacrifice—alive, holy, and pleasing to God—which is your reasonable service.</a:t>
            </a:r>
            <a:r>
              <a:rPr lang="en-US" sz="4800" dirty="0">
                <a:effectLst>
                  <a:outerShdw blurRad="38100" dist="38100" dir="2700000" algn="tl">
                    <a:srgbClr val="000000">
                      <a:alpha val="43137"/>
                    </a:srgbClr>
                  </a:outerShdw>
                </a:effectLst>
                <a:latin typeface="+mn-lt"/>
              </a:rPr>
              <a:t> </a:t>
            </a:r>
            <a:br>
              <a:rPr lang="en-US" sz="4800"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
            </a:r>
            <a:br>
              <a:rPr lang="en-US" sz="4000" b="1" dirty="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Romans 12:1 NET</a:t>
            </a:r>
            <a:endParaRPr lang="en-US" sz="40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513" y="5760423"/>
            <a:ext cx="3731763" cy="1097577"/>
          </a:xfrm>
          <a:prstGeom prst="rect">
            <a:avLst/>
          </a:prstGeom>
        </p:spPr>
      </p:pic>
    </p:spTree>
    <p:extLst>
      <p:ext uri="{BB962C8B-B14F-4D97-AF65-F5344CB8AC3E}">
        <p14:creationId xmlns:p14="http://schemas.microsoft.com/office/powerpoint/2010/main" val="2388942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343" y="464457"/>
            <a:ext cx="10990943" cy="5857648"/>
          </a:xfrm>
          <a:solidFill>
            <a:schemeClr val="bg1">
              <a:alpha val="57000"/>
            </a:schemeClr>
          </a:solidFill>
        </p:spPr>
        <p:txBody>
          <a:bodyPr>
            <a:normAutofit/>
          </a:bodyPr>
          <a:lstStyle/>
          <a:p>
            <a:r>
              <a:rPr lang="en-US" dirty="0"/>
              <a:t>Psalm 119:72 ESV - </a:t>
            </a:r>
            <a:r>
              <a:rPr lang="en-US" b="1" baseline="30000" dirty="0"/>
              <a:t>72 </a:t>
            </a:r>
            <a:r>
              <a:rPr lang="en-US" b="1" dirty="0"/>
              <a:t>The law of your mouth is better to me than thousands of gold and silver pieces.</a:t>
            </a:r>
            <a:endParaRPr lang="en-US" dirty="0"/>
          </a:p>
          <a:p>
            <a:r>
              <a:rPr lang="en-US" dirty="0"/>
              <a:t>Psalm 119:97 ESV - </a:t>
            </a:r>
            <a:r>
              <a:rPr lang="en-US" b="1" baseline="30000" dirty="0"/>
              <a:t>97 </a:t>
            </a:r>
            <a:r>
              <a:rPr lang="en-US" b="1" dirty="0"/>
              <a:t>Oh how I love your law!  It is my meditation all the day.</a:t>
            </a:r>
            <a:endParaRPr lang="en-US" dirty="0"/>
          </a:p>
          <a:p>
            <a:r>
              <a:rPr lang="en-US" dirty="0"/>
              <a:t>Psalm 119:102-103 ESV - </a:t>
            </a:r>
            <a:r>
              <a:rPr lang="en-US" b="1" baseline="30000" dirty="0"/>
              <a:t>102 </a:t>
            </a:r>
            <a:r>
              <a:rPr lang="en-US" b="1" dirty="0"/>
              <a:t>I do not turn aside from your rules, for you have taught me.  </a:t>
            </a:r>
            <a:r>
              <a:rPr lang="en-US" b="1" baseline="30000" dirty="0"/>
              <a:t>103 </a:t>
            </a:r>
            <a:r>
              <a:rPr lang="en-US" b="1" dirty="0"/>
              <a:t>How sweet are your words to my taste, sweeter than honey to my mouth!</a:t>
            </a:r>
            <a:endParaRPr lang="en-US" dirty="0"/>
          </a:p>
          <a:p>
            <a:r>
              <a:rPr lang="en-US" dirty="0"/>
              <a:t>Psalm 119:127 ESV - </a:t>
            </a:r>
            <a:r>
              <a:rPr lang="en-US" b="1" baseline="30000" dirty="0"/>
              <a:t>127 </a:t>
            </a:r>
            <a:r>
              <a:rPr lang="en-US" b="1" dirty="0"/>
              <a:t>Therefore I love your commandments above gold, above fine gold.</a:t>
            </a:r>
            <a:endParaRPr lang="en-US" dirty="0"/>
          </a:p>
          <a:p>
            <a:r>
              <a:rPr lang="en-US" dirty="0"/>
              <a:t>Psalm 119:129-131 ESV - </a:t>
            </a:r>
            <a:r>
              <a:rPr lang="en-US" b="1" baseline="30000" dirty="0"/>
              <a:t>129 </a:t>
            </a:r>
            <a:r>
              <a:rPr lang="en-US" b="1" dirty="0"/>
              <a:t>Your testimonies are wonderful; therefore my soul keeps them.  </a:t>
            </a:r>
            <a:r>
              <a:rPr lang="en-US" b="1" baseline="30000" dirty="0"/>
              <a:t>130 </a:t>
            </a:r>
            <a:r>
              <a:rPr lang="en-US" b="1" dirty="0"/>
              <a:t>The unfolding of your words gives light; it imparts understanding to the simple.  </a:t>
            </a:r>
            <a:r>
              <a:rPr lang="en-US" b="1" baseline="30000" dirty="0"/>
              <a:t>131 </a:t>
            </a:r>
            <a:r>
              <a:rPr lang="en-US" b="1" dirty="0"/>
              <a:t>I open my mouth and pant, because I long for your commandments.</a:t>
            </a:r>
            <a:endParaRPr lang="en-US" dirty="0"/>
          </a:p>
          <a:p>
            <a:endParaRPr lang="en-US" dirty="0"/>
          </a:p>
        </p:txBody>
      </p:sp>
    </p:spTree>
    <p:extLst>
      <p:ext uri="{BB962C8B-B14F-4D97-AF65-F5344CB8AC3E}">
        <p14:creationId xmlns:p14="http://schemas.microsoft.com/office/powerpoint/2010/main" val="1057150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48</Words>
  <Application>Microsoft Office PowerPoint</Application>
  <PresentationFormat>Widescreen</PresentationFormat>
  <Paragraphs>15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13 For you were called to freedom, brothers. Only do not use your freedom as an opportunity for the flesh, but through love serve one another.  14 For the whole law is fulfilled in one word: “You shall love your neighbor as yourself.”  Galatians 5:13-14 ESV</vt:lpstr>
      <vt:lpstr>PowerPoint Presentation</vt:lpstr>
      <vt:lpstr>13 For you were called to freedom, brothers. Only do not use your freedom as an opportunity for the flesh, but through love serve one another.  14 For the whole law is fulfilled in one word: “You shall love your neighbor as yourself.”  Galatians 5:13-14 ESV</vt:lpstr>
      <vt:lpstr>13 For you were called to freedom, brothers. Only do not use your freedom as an opportunity for the flesh, but through love serve one another.  14 For the whole law is fulfilled in one word: “You shall love your neighbor as yourself.”  Galatians 5:13-14 ESV</vt:lpstr>
      <vt:lpstr>13 For you were called to freedom, brothers. Only do not use your freedom as an opportunity for the flesh, but through love serve one another.  14 For the whole law is fulfilled in one word: “You shall love your neighbor as yourself.”  Galatians 5:13-14 ESV</vt:lpstr>
      <vt:lpstr>13 For you were called to freedom, brothers. Only do not use your freedom as an opportunity for the flesh, but through love serve one another.  14 For the whole law is fulfilled in one word: “You shall love your neighbor as yourself.”  Galatians 5:13-14 ESV</vt:lpstr>
      <vt:lpstr>21 Tell me, you who desire to be under the law, do you not listen to the law?  Galatians 4:21 ESV</vt:lpstr>
      <vt:lpstr>37 And he said to him, “You shall love the Lord your God with all your heart and with all your soul and with all your mind.  38 This is the great and first commandment.  39 And a second is like it: You shall love your neighbor as yourself.  40 On these two commandments depend all the Law and the Prophets.”   Matthew 22:37-40 ESV</vt:lpstr>
      <vt:lpstr>Therefore I exhort you, brothers and sisters, by the mercies of God, to present your bodies as a sacrifice—alive, holy, and pleasing to God—which is your reasonable service.   Romans 12:1 NET</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cp:revision>
  <dcterms:created xsi:type="dcterms:W3CDTF">2019-07-07T09:55:09Z</dcterms:created>
  <dcterms:modified xsi:type="dcterms:W3CDTF">2019-07-07T10:21:58Z</dcterms:modified>
</cp:coreProperties>
</file>