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7" r:id="rId2"/>
    <p:sldId id="258" r:id="rId3"/>
    <p:sldId id="259" r:id="rId4"/>
    <p:sldId id="260" r:id="rId5"/>
    <p:sldId id="261" r:id="rId6"/>
    <p:sldId id="262" r:id="rId7"/>
    <p:sldId id="263" r:id="rId8"/>
    <p:sldId id="264" r:id="rId9"/>
  </p:sldIdLst>
  <p:sldSz cx="12192000" cy="6858000"/>
  <p:notesSz cx="6858000" cy="9144000"/>
  <p:embeddedFontLst>
    <p:embeddedFont>
      <p:font typeface="AR JULIAN" panose="02000000000000000000" pitchFamily="2" charset="0"/>
      <p:regular r:id="rId10"/>
    </p:embeddedFon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0000"/>
    <a:srgbClr val="BE0000"/>
    <a:srgbClr val="6C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200572-FA40-45AB-9CE0-2486173B41BC}" type="datetimeFigureOut">
              <a:rPr lang="en-US" smtClean="0"/>
              <a:t>11/17/2018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22B63C-FE05-45F7-AB6B-4E5577274CBA}" type="slidenum">
              <a:rPr lang="en-US" smtClean="0"/>
              <a:t>‹#›</a:t>
            </a:fld>
            <a:endParaRPr lang="en-US"/>
          </a:p>
        </p:txBody>
      </p:sp>
    </p:spTree>
    <p:extLst>
      <p:ext uri="{BB962C8B-B14F-4D97-AF65-F5344CB8AC3E}">
        <p14:creationId xmlns:p14="http://schemas.microsoft.com/office/powerpoint/2010/main" val="5196166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200572-FA40-45AB-9CE0-2486173B41BC}" type="datetimeFigureOut">
              <a:rPr lang="en-US" smtClean="0"/>
              <a:t>11/17/2018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22B63C-FE05-45F7-AB6B-4E5577274CBA}" type="slidenum">
              <a:rPr lang="en-US" smtClean="0"/>
              <a:t>‹#›</a:t>
            </a:fld>
            <a:endParaRPr lang="en-US"/>
          </a:p>
        </p:txBody>
      </p:sp>
    </p:spTree>
    <p:extLst>
      <p:ext uri="{BB962C8B-B14F-4D97-AF65-F5344CB8AC3E}">
        <p14:creationId xmlns:p14="http://schemas.microsoft.com/office/powerpoint/2010/main" val="20755808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200572-FA40-45AB-9CE0-2486173B41BC}" type="datetimeFigureOut">
              <a:rPr lang="en-US" smtClean="0"/>
              <a:t>11/17/2018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22B63C-FE05-45F7-AB6B-4E5577274CBA}" type="slidenum">
              <a:rPr lang="en-US" smtClean="0"/>
              <a:t>‹#›</a:t>
            </a:fld>
            <a:endParaRPr lang="en-US"/>
          </a:p>
        </p:txBody>
      </p:sp>
    </p:spTree>
    <p:extLst>
      <p:ext uri="{BB962C8B-B14F-4D97-AF65-F5344CB8AC3E}">
        <p14:creationId xmlns:p14="http://schemas.microsoft.com/office/powerpoint/2010/main" val="7212257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200572-FA40-45AB-9CE0-2486173B41BC}" type="datetimeFigureOut">
              <a:rPr lang="en-US" smtClean="0"/>
              <a:t>11/17/2018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22B63C-FE05-45F7-AB6B-4E5577274CBA}" type="slidenum">
              <a:rPr lang="en-US" smtClean="0"/>
              <a:t>‹#›</a:t>
            </a:fld>
            <a:endParaRPr lang="en-US"/>
          </a:p>
        </p:txBody>
      </p:sp>
    </p:spTree>
    <p:extLst>
      <p:ext uri="{BB962C8B-B14F-4D97-AF65-F5344CB8AC3E}">
        <p14:creationId xmlns:p14="http://schemas.microsoft.com/office/powerpoint/2010/main" val="21428279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200572-FA40-45AB-9CE0-2486173B41BC}" type="datetimeFigureOut">
              <a:rPr lang="en-US" smtClean="0"/>
              <a:t>11/17/2018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22B63C-FE05-45F7-AB6B-4E5577274CBA}" type="slidenum">
              <a:rPr lang="en-US" smtClean="0"/>
              <a:t>‹#›</a:t>
            </a:fld>
            <a:endParaRPr lang="en-US"/>
          </a:p>
        </p:txBody>
      </p:sp>
    </p:spTree>
    <p:extLst>
      <p:ext uri="{BB962C8B-B14F-4D97-AF65-F5344CB8AC3E}">
        <p14:creationId xmlns:p14="http://schemas.microsoft.com/office/powerpoint/2010/main" val="31672635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200572-FA40-45AB-9CE0-2486173B41BC}" type="datetimeFigureOut">
              <a:rPr lang="en-US" smtClean="0"/>
              <a:t>11/17/2018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22B63C-FE05-45F7-AB6B-4E5577274CBA}" type="slidenum">
              <a:rPr lang="en-US" smtClean="0"/>
              <a:t>‹#›</a:t>
            </a:fld>
            <a:endParaRPr lang="en-US"/>
          </a:p>
        </p:txBody>
      </p:sp>
    </p:spTree>
    <p:extLst>
      <p:ext uri="{BB962C8B-B14F-4D97-AF65-F5344CB8AC3E}">
        <p14:creationId xmlns:p14="http://schemas.microsoft.com/office/powerpoint/2010/main" val="2604612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200572-FA40-45AB-9CE0-2486173B41BC}" type="datetimeFigureOut">
              <a:rPr lang="en-US" smtClean="0"/>
              <a:t>11/17/2018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22B63C-FE05-45F7-AB6B-4E5577274CBA}" type="slidenum">
              <a:rPr lang="en-US" smtClean="0"/>
              <a:t>‹#›</a:t>
            </a:fld>
            <a:endParaRPr lang="en-US"/>
          </a:p>
        </p:txBody>
      </p:sp>
    </p:spTree>
    <p:extLst>
      <p:ext uri="{BB962C8B-B14F-4D97-AF65-F5344CB8AC3E}">
        <p14:creationId xmlns:p14="http://schemas.microsoft.com/office/powerpoint/2010/main" val="15391270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200572-FA40-45AB-9CE0-2486173B41BC}" type="datetimeFigureOut">
              <a:rPr lang="en-US" smtClean="0"/>
              <a:t>11/17/2018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22B63C-FE05-45F7-AB6B-4E5577274CBA}" type="slidenum">
              <a:rPr lang="en-US" smtClean="0"/>
              <a:t>‹#›</a:t>
            </a:fld>
            <a:endParaRPr lang="en-US"/>
          </a:p>
        </p:txBody>
      </p:sp>
    </p:spTree>
    <p:extLst>
      <p:ext uri="{BB962C8B-B14F-4D97-AF65-F5344CB8AC3E}">
        <p14:creationId xmlns:p14="http://schemas.microsoft.com/office/powerpoint/2010/main" val="38589617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200572-FA40-45AB-9CE0-2486173B41BC}" type="datetimeFigureOut">
              <a:rPr lang="en-US" smtClean="0"/>
              <a:t>11/17/2018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22B63C-FE05-45F7-AB6B-4E5577274CBA}" type="slidenum">
              <a:rPr lang="en-US" smtClean="0"/>
              <a:t>‹#›</a:t>
            </a:fld>
            <a:endParaRPr lang="en-US"/>
          </a:p>
        </p:txBody>
      </p:sp>
    </p:spTree>
    <p:extLst>
      <p:ext uri="{BB962C8B-B14F-4D97-AF65-F5344CB8AC3E}">
        <p14:creationId xmlns:p14="http://schemas.microsoft.com/office/powerpoint/2010/main" val="4728429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200572-FA40-45AB-9CE0-2486173B41BC}" type="datetimeFigureOut">
              <a:rPr lang="en-US" smtClean="0"/>
              <a:t>11/17/2018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22B63C-FE05-45F7-AB6B-4E5577274CBA}" type="slidenum">
              <a:rPr lang="en-US" smtClean="0"/>
              <a:t>‹#›</a:t>
            </a:fld>
            <a:endParaRPr lang="en-US"/>
          </a:p>
        </p:txBody>
      </p:sp>
    </p:spTree>
    <p:extLst>
      <p:ext uri="{BB962C8B-B14F-4D97-AF65-F5344CB8AC3E}">
        <p14:creationId xmlns:p14="http://schemas.microsoft.com/office/powerpoint/2010/main" val="12572265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200572-FA40-45AB-9CE0-2486173B41BC}" type="datetimeFigureOut">
              <a:rPr lang="en-US" smtClean="0"/>
              <a:t>11/17/2018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22B63C-FE05-45F7-AB6B-4E5577274CBA}" type="slidenum">
              <a:rPr lang="en-US" smtClean="0"/>
              <a:t>‹#›</a:t>
            </a:fld>
            <a:endParaRPr lang="en-US"/>
          </a:p>
        </p:txBody>
      </p:sp>
    </p:spTree>
    <p:extLst>
      <p:ext uri="{BB962C8B-B14F-4D97-AF65-F5344CB8AC3E}">
        <p14:creationId xmlns:p14="http://schemas.microsoft.com/office/powerpoint/2010/main" val="8655996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l="-4000" r="-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200572-FA40-45AB-9CE0-2486173B41BC}" type="datetimeFigureOut">
              <a:rPr lang="en-US" smtClean="0"/>
              <a:t>11/17/2018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22B63C-FE05-45F7-AB6B-4E5577274CBA}" type="slidenum">
              <a:rPr lang="en-US" smtClean="0"/>
              <a:t>‹#›</a:t>
            </a:fld>
            <a:endParaRPr lang="en-US"/>
          </a:p>
        </p:txBody>
      </p:sp>
    </p:spTree>
    <p:extLst>
      <p:ext uri="{BB962C8B-B14F-4D97-AF65-F5344CB8AC3E}">
        <p14:creationId xmlns:p14="http://schemas.microsoft.com/office/powerpoint/2010/main" val="4011883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74141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614840"/>
            <a:ext cx="11034486"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1 </a:t>
            </a:r>
            <a:r>
              <a:rPr lang="en-US" b="1" dirty="0">
                <a:effectLst>
                  <a:outerShdw blurRad="38100" dist="38100" dir="2700000" algn="tl">
                    <a:srgbClr val="000000">
                      <a:alpha val="43137"/>
                    </a:srgbClr>
                  </a:outerShdw>
                </a:effectLst>
                <a:latin typeface="+mn-lt"/>
              </a:rPr>
              <a:t>Oh give thanks to the </a:t>
            </a:r>
            <a:r>
              <a:rPr lang="en-US" b="1" cap="small" dirty="0">
                <a:effectLst>
                  <a:outerShdw blurRad="38100" dist="38100" dir="2700000" algn="tl">
                    <a:srgbClr val="000000">
                      <a:alpha val="43137"/>
                    </a:srgbClr>
                  </a:outerShdw>
                </a:effectLst>
                <a:latin typeface="+mn-lt"/>
              </a:rPr>
              <a:t>Lord</a:t>
            </a:r>
            <a:r>
              <a:rPr lang="en-US" b="1" dirty="0">
                <a:effectLst>
                  <a:outerShdw blurRad="38100" dist="38100" dir="2700000" algn="tl">
                    <a:srgbClr val="000000">
                      <a:alpha val="43137"/>
                    </a:srgbClr>
                  </a:outerShdw>
                </a:effectLst>
                <a:latin typeface="+mn-lt"/>
              </a:rPr>
              <a:t>, for he is good, for his steadfast love endures forever!  </a:t>
            </a:r>
            <a:r>
              <a:rPr lang="en-US" b="1" baseline="30000" dirty="0">
                <a:effectLst>
                  <a:outerShdw blurRad="38100" dist="38100" dir="2700000" algn="tl">
                    <a:srgbClr val="000000">
                      <a:alpha val="43137"/>
                    </a:srgbClr>
                  </a:outerShdw>
                </a:effectLst>
                <a:latin typeface="+mn-lt"/>
              </a:rPr>
              <a:t>2 </a:t>
            </a:r>
            <a:r>
              <a:rPr lang="en-US" b="1" dirty="0">
                <a:effectLst>
                  <a:outerShdw blurRad="38100" dist="38100" dir="2700000" algn="tl">
                    <a:srgbClr val="000000">
                      <a:alpha val="43137"/>
                    </a:srgbClr>
                  </a:outerShdw>
                </a:effectLst>
                <a:latin typeface="+mn-lt"/>
              </a:rPr>
              <a:t>Let the redeemed of the </a:t>
            </a:r>
            <a:r>
              <a:rPr lang="en-US" b="1" cap="small" dirty="0">
                <a:effectLst>
                  <a:outerShdw blurRad="38100" dist="38100" dir="2700000" algn="tl">
                    <a:srgbClr val="000000">
                      <a:alpha val="43137"/>
                    </a:srgbClr>
                  </a:outerShdw>
                </a:effectLst>
                <a:latin typeface="+mn-lt"/>
              </a:rPr>
              <a:t>Lord</a:t>
            </a:r>
            <a:r>
              <a:rPr lang="en-US" b="1" dirty="0">
                <a:effectLst>
                  <a:outerShdw blurRad="38100" dist="38100" dir="2700000" algn="tl">
                    <a:srgbClr val="000000">
                      <a:alpha val="43137"/>
                    </a:srgbClr>
                  </a:outerShdw>
                </a:effectLst>
                <a:latin typeface="+mn-lt"/>
              </a:rPr>
              <a:t> say so, whom he has redeemed from trouble </a:t>
            </a:r>
            <a:r>
              <a:rPr lang="en-US" b="1" baseline="30000" dirty="0">
                <a:effectLst>
                  <a:outerShdw blurRad="38100" dist="38100" dir="2700000" algn="tl">
                    <a:srgbClr val="000000">
                      <a:alpha val="43137"/>
                    </a:srgbClr>
                  </a:outerShdw>
                </a:effectLst>
                <a:latin typeface="+mn-lt"/>
              </a:rPr>
              <a:t>3 </a:t>
            </a:r>
            <a:r>
              <a:rPr lang="en-US" b="1" dirty="0">
                <a:effectLst>
                  <a:outerShdw blurRad="38100" dist="38100" dir="2700000" algn="tl">
                    <a:srgbClr val="000000">
                      <a:alpha val="43137"/>
                    </a:srgbClr>
                  </a:outerShdw>
                </a:effectLst>
                <a:latin typeface="+mn-lt"/>
              </a:rPr>
              <a:t>and gathered in from the lands, from the east and from the west, from the north and from the south.</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dirty="0" smtClean="0">
                <a:effectLst>
                  <a:outerShdw blurRad="38100" dist="38100" dir="2700000" algn="tl">
                    <a:srgbClr val="000000">
                      <a:alpha val="43137"/>
                    </a:srgbClr>
                  </a:outerShdw>
                </a:effectLst>
                <a:latin typeface="+mn-lt"/>
              </a:rPr>
              <a:t/>
            </a:r>
            <a:br>
              <a:rPr lang="en-US" sz="3600"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Psalm 107:1-3 ESV</a:t>
            </a:r>
          </a:p>
        </p:txBody>
      </p:sp>
    </p:spTree>
    <p:extLst>
      <p:ext uri="{BB962C8B-B14F-4D97-AF65-F5344CB8AC3E}">
        <p14:creationId xmlns:p14="http://schemas.microsoft.com/office/powerpoint/2010/main" val="1908227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1" y="638293"/>
            <a:ext cx="11034486" cy="1325563"/>
          </a:xfrm>
        </p:spPr>
        <p:txBody>
          <a:bodyPr>
            <a:noAutofit/>
          </a:bodyPr>
          <a:lstStyle/>
          <a:p>
            <a:pPr lvl="1" algn="ctr"/>
            <a:r>
              <a:rPr lang="en-US" sz="2400" b="1" baseline="30000" dirty="0">
                <a:effectLst>
                  <a:outerShdw blurRad="38100" dist="38100" dir="2700000" algn="tl">
                    <a:srgbClr val="000000">
                      <a:alpha val="43137"/>
                    </a:srgbClr>
                  </a:outerShdw>
                </a:effectLst>
                <a:latin typeface="+mn-lt"/>
              </a:rPr>
              <a:t>4 </a:t>
            </a:r>
            <a:r>
              <a:rPr lang="en-US" sz="2400" b="1" dirty="0">
                <a:effectLst>
                  <a:outerShdw blurRad="38100" dist="38100" dir="2700000" algn="tl">
                    <a:srgbClr val="000000">
                      <a:alpha val="43137"/>
                    </a:srgbClr>
                  </a:outerShdw>
                </a:effectLst>
                <a:latin typeface="+mn-lt"/>
              </a:rPr>
              <a:t>Some wandered in desert wastes, finding no way to a city to dwell in; </a:t>
            </a:r>
            <a:r>
              <a:rPr lang="en-US" sz="2400" b="1" baseline="30000" dirty="0">
                <a:effectLst>
                  <a:outerShdw blurRad="38100" dist="38100" dir="2700000" algn="tl">
                    <a:srgbClr val="000000">
                      <a:alpha val="43137"/>
                    </a:srgbClr>
                  </a:outerShdw>
                </a:effectLst>
                <a:latin typeface="+mn-lt"/>
              </a:rPr>
              <a:t>5 </a:t>
            </a:r>
            <a:r>
              <a:rPr lang="en-US" sz="2400" b="1" dirty="0">
                <a:effectLst>
                  <a:outerShdw blurRad="38100" dist="38100" dir="2700000" algn="tl">
                    <a:srgbClr val="000000">
                      <a:alpha val="43137"/>
                    </a:srgbClr>
                  </a:outerShdw>
                </a:effectLst>
                <a:latin typeface="+mn-lt"/>
              </a:rPr>
              <a:t>hungry and thirsty, their soul fainted within </a:t>
            </a:r>
            <a:r>
              <a:rPr lang="en-US" sz="2400" b="1" dirty="0" smtClean="0">
                <a:effectLst>
                  <a:outerShdw blurRad="38100" dist="38100" dir="2700000" algn="tl">
                    <a:srgbClr val="000000">
                      <a:alpha val="43137"/>
                    </a:srgbClr>
                  </a:outerShdw>
                </a:effectLst>
                <a:latin typeface="+mn-lt"/>
              </a:rPr>
              <a:t>them.</a:t>
            </a:r>
            <a:endParaRPr lang="en-US" sz="2400" dirty="0">
              <a:effectLst>
                <a:outerShdw blurRad="38100" dist="38100" dir="2700000" algn="tl">
                  <a:srgbClr val="000000">
                    <a:alpha val="43137"/>
                  </a:srgbClr>
                </a:outerShdw>
              </a:effectLst>
              <a:latin typeface="+mn-lt"/>
            </a:endParaRPr>
          </a:p>
        </p:txBody>
      </p:sp>
      <p:sp>
        <p:nvSpPr>
          <p:cNvPr id="3" name="TextBox 2"/>
          <p:cNvSpPr txBox="1"/>
          <p:nvPr/>
        </p:nvSpPr>
        <p:spPr>
          <a:xfrm>
            <a:off x="275771" y="87084"/>
            <a:ext cx="2641600" cy="769441"/>
          </a:xfrm>
          <a:prstGeom prst="rect">
            <a:avLst/>
          </a:prstGeom>
          <a:noFill/>
        </p:spPr>
        <p:txBody>
          <a:bodyPr wrap="square" rtlCol="0">
            <a:spAutoFit/>
          </a:bodyPr>
          <a:lstStyle/>
          <a:p>
            <a:r>
              <a:rPr lang="en-US" sz="4400" u="sng" dirty="0" smtClean="0">
                <a:solidFill>
                  <a:srgbClr val="C00000"/>
                </a:solidFill>
                <a:latin typeface="AR JULIAN" panose="02000000000000000000" pitchFamily="2" charset="0"/>
              </a:rPr>
              <a:t>Problem</a:t>
            </a:r>
            <a:endParaRPr lang="en-US" sz="4400" u="sng" dirty="0">
              <a:solidFill>
                <a:srgbClr val="C00000"/>
              </a:solidFill>
              <a:latin typeface="AR JULIAN" panose="02000000000000000000" pitchFamily="2" charset="0"/>
            </a:endParaRPr>
          </a:p>
        </p:txBody>
      </p:sp>
      <p:sp>
        <p:nvSpPr>
          <p:cNvPr id="4" name="TextBox 3"/>
          <p:cNvSpPr txBox="1"/>
          <p:nvPr/>
        </p:nvSpPr>
        <p:spPr>
          <a:xfrm>
            <a:off x="275771" y="1778003"/>
            <a:ext cx="2641600" cy="769441"/>
          </a:xfrm>
          <a:prstGeom prst="rect">
            <a:avLst/>
          </a:prstGeom>
          <a:noFill/>
        </p:spPr>
        <p:txBody>
          <a:bodyPr wrap="square" rtlCol="0">
            <a:spAutoFit/>
          </a:bodyPr>
          <a:lstStyle/>
          <a:p>
            <a:r>
              <a:rPr lang="en-US" sz="4400" u="sng" dirty="0">
                <a:solidFill>
                  <a:srgbClr val="C00000"/>
                </a:solidFill>
                <a:latin typeface="AR JULIAN" panose="02000000000000000000" pitchFamily="2" charset="0"/>
              </a:rPr>
              <a:t>Solution</a:t>
            </a:r>
          </a:p>
        </p:txBody>
      </p:sp>
      <p:sp>
        <p:nvSpPr>
          <p:cNvPr id="5" name="Title 1"/>
          <p:cNvSpPr txBox="1">
            <a:spLocks/>
          </p:cNvSpPr>
          <p:nvPr/>
        </p:nvSpPr>
        <p:spPr>
          <a:xfrm>
            <a:off x="478970" y="2213096"/>
            <a:ext cx="1136831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algn="ctr"/>
            <a:r>
              <a:rPr lang="en-US" sz="2400" b="1" baseline="30000" dirty="0">
                <a:effectLst>
                  <a:outerShdw blurRad="38100" dist="38100" dir="2700000" algn="tl">
                    <a:srgbClr val="000000">
                      <a:alpha val="43137"/>
                    </a:srgbClr>
                  </a:outerShdw>
                </a:effectLst>
              </a:rPr>
              <a:t>6 </a:t>
            </a:r>
            <a:r>
              <a:rPr lang="en-US" sz="2400" b="1" dirty="0">
                <a:effectLst>
                  <a:outerShdw blurRad="38100" dist="38100" dir="2700000" algn="tl">
                    <a:srgbClr val="000000">
                      <a:alpha val="43137"/>
                    </a:srgbClr>
                  </a:outerShdw>
                </a:effectLst>
              </a:rPr>
              <a:t>Then they cried to the </a:t>
            </a:r>
            <a:r>
              <a:rPr lang="en-US" sz="2400" b="1" cap="small" dirty="0">
                <a:effectLst>
                  <a:outerShdw blurRad="38100" dist="38100" dir="2700000" algn="tl">
                    <a:srgbClr val="000000">
                      <a:alpha val="43137"/>
                    </a:srgbClr>
                  </a:outerShdw>
                </a:effectLst>
              </a:rPr>
              <a:t>Lord</a:t>
            </a:r>
            <a:r>
              <a:rPr lang="en-US" sz="2400" b="1" dirty="0">
                <a:effectLst>
                  <a:outerShdw blurRad="38100" dist="38100" dir="2700000" algn="tl">
                    <a:srgbClr val="000000">
                      <a:alpha val="43137"/>
                    </a:srgbClr>
                  </a:outerShdw>
                </a:effectLst>
              </a:rPr>
              <a:t> in their trouble, and he delivered them from their distress.</a:t>
            </a:r>
            <a:endParaRPr lang="en-US" sz="2400" kern="0" dirty="0">
              <a:solidFill>
                <a:sysClr val="windowText" lastClr="000000"/>
              </a:solidFill>
              <a:effectLst>
                <a:outerShdw blurRad="38100" dist="38100" dir="2700000" algn="tl">
                  <a:srgbClr val="000000">
                    <a:alpha val="43137"/>
                  </a:srgbClr>
                </a:outerShdw>
              </a:effectLst>
            </a:endParaRPr>
          </a:p>
        </p:txBody>
      </p:sp>
      <p:sp>
        <p:nvSpPr>
          <p:cNvPr id="6" name="TextBox 5"/>
          <p:cNvSpPr txBox="1"/>
          <p:nvPr/>
        </p:nvSpPr>
        <p:spPr>
          <a:xfrm>
            <a:off x="275771" y="3236693"/>
            <a:ext cx="2641600" cy="769441"/>
          </a:xfrm>
          <a:prstGeom prst="rect">
            <a:avLst/>
          </a:prstGeom>
          <a:noFill/>
        </p:spPr>
        <p:txBody>
          <a:bodyPr wrap="square" rtlCol="0">
            <a:spAutoFit/>
          </a:bodyPr>
          <a:lstStyle/>
          <a:p>
            <a:r>
              <a:rPr lang="en-US" sz="4400" u="sng" dirty="0">
                <a:solidFill>
                  <a:srgbClr val="C00000"/>
                </a:solidFill>
                <a:latin typeface="AR JULIAN" panose="02000000000000000000" pitchFamily="2" charset="0"/>
              </a:rPr>
              <a:t>Outcome</a:t>
            </a:r>
          </a:p>
        </p:txBody>
      </p:sp>
      <p:sp>
        <p:nvSpPr>
          <p:cNvPr id="7" name="Title 1"/>
          <p:cNvSpPr txBox="1">
            <a:spLocks/>
          </p:cNvSpPr>
          <p:nvPr/>
        </p:nvSpPr>
        <p:spPr>
          <a:xfrm>
            <a:off x="188684" y="3635552"/>
            <a:ext cx="11745687"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lgn="ctr"/>
            <a:r>
              <a:rPr lang="en-US" sz="2400" b="1" baseline="30000" dirty="0">
                <a:effectLst>
                  <a:outerShdw blurRad="38100" dist="38100" dir="2700000" algn="tl">
                    <a:srgbClr val="000000">
                      <a:alpha val="43137"/>
                    </a:srgbClr>
                  </a:outerShdw>
                </a:effectLst>
              </a:rPr>
              <a:t>7 </a:t>
            </a:r>
            <a:r>
              <a:rPr lang="en-US" sz="2400" b="1" dirty="0">
                <a:effectLst>
                  <a:outerShdw blurRad="38100" dist="38100" dir="2700000" algn="tl">
                    <a:srgbClr val="000000">
                      <a:alpha val="43137"/>
                    </a:srgbClr>
                  </a:outerShdw>
                </a:effectLst>
              </a:rPr>
              <a:t>He led them by a straight way till they reached a city to dwell in.</a:t>
            </a:r>
            <a:endParaRPr lang="en-US" sz="2400" dirty="0">
              <a:effectLst>
                <a:outerShdw blurRad="38100" dist="38100" dir="2700000" algn="tl">
                  <a:srgbClr val="000000">
                    <a:alpha val="43137"/>
                  </a:srgbClr>
                </a:outerShdw>
              </a:effectLst>
            </a:endParaRPr>
          </a:p>
        </p:txBody>
      </p:sp>
      <p:sp>
        <p:nvSpPr>
          <p:cNvPr id="8" name="TextBox 7"/>
          <p:cNvSpPr txBox="1"/>
          <p:nvPr/>
        </p:nvSpPr>
        <p:spPr>
          <a:xfrm>
            <a:off x="275771" y="4603185"/>
            <a:ext cx="4426858" cy="1015663"/>
          </a:xfrm>
          <a:prstGeom prst="rect">
            <a:avLst/>
          </a:prstGeom>
          <a:noFill/>
        </p:spPr>
        <p:txBody>
          <a:bodyPr wrap="square" rtlCol="0">
            <a:spAutoFit/>
          </a:bodyPr>
          <a:lstStyle/>
          <a:p>
            <a:r>
              <a:rPr lang="en-US" sz="4400" u="sng" dirty="0">
                <a:solidFill>
                  <a:srgbClr val="C00000"/>
                </a:solidFill>
                <a:latin typeface="AR JULIAN" panose="02000000000000000000" pitchFamily="2" charset="0"/>
              </a:rPr>
              <a:t>Intended</a:t>
            </a:r>
            <a:r>
              <a:rPr lang="en-US" sz="6000" u="sng" dirty="0" smtClean="0">
                <a:solidFill>
                  <a:srgbClr val="C00000"/>
                </a:solidFill>
                <a:latin typeface="Diamond Dust" pitchFamily="2" charset="0"/>
              </a:rPr>
              <a:t> </a:t>
            </a:r>
            <a:r>
              <a:rPr lang="en-US" sz="4400" u="sng" dirty="0">
                <a:solidFill>
                  <a:srgbClr val="C00000"/>
                </a:solidFill>
                <a:latin typeface="AR JULIAN" panose="02000000000000000000" pitchFamily="2" charset="0"/>
              </a:rPr>
              <a:t>Result</a:t>
            </a:r>
          </a:p>
        </p:txBody>
      </p:sp>
      <p:sp>
        <p:nvSpPr>
          <p:cNvPr id="9" name="Title 1"/>
          <p:cNvSpPr txBox="1">
            <a:spLocks/>
          </p:cNvSpPr>
          <p:nvPr/>
        </p:nvSpPr>
        <p:spPr>
          <a:xfrm>
            <a:off x="224972" y="5355492"/>
            <a:ext cx="11745687"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lgn="ctr"/>
            <a:r>
              <a:rPr lang="en-US" sz="2400" b="1" baseline="30000" dirty="0">
                <a:effectLst>
                  <a:outerShdw blurRad="38100" dist="38100" dir="2700000" algn="tl">
                    <a:srgbClr val="000000">
                      <a:alpha val="43137"/>
                    </a:srgbClr>
                  </a:outerShdw>
                </a:effectLst>
              </a:rPr>
              <a:t>8 </a:t>
            </a:r>
            <a:r>
              <a:rPr lang="en-US" sz="2400" b="1" dirty="0">
                <a:effectLst>
                  <a:outerShdw blurRad="38100" dist="38100" dir="2700000" algn="tl">
                    <a:srgbClr val="000000">
                      <a:alpha val="43137"/>
                    </a:srgbClr>
                  </a:outerShdw>
                </a:effectLst>
              </a:rPr>
              <a:t>Let them thank the </a:t>
            </a:r>
            <a:r>
              <a:rPr lang="en-US" sz="2400" b="1" cap="small" dirty="0">
                <a:effectLst>
                  <a:outerShdw blurRad="38100" dist="38100" dir="2700000" algn="tl">
                    <a:srgbClr val="000000">
                      <a:alpha val="43137"/>
                    </a:srgbClr>
                  </a:outerShdw>
                </a:effectLst>
              </a:rPr>
              <a:t>Lord</a:t>
            </a:r>
            <a:r>
              <a:rPr lang="en-US" sz="2400" b="1" dirty="0">
                <a:effectLst>
                  <a:outerShdw blurRad="38100" dist="38100" dir="2700000" algn="tl">
                    <a:srgbClr val="000000">
                      <a:alpha val="43137"/>
                    </a:srgbClr>
                  </a:outerShdw>
                </a:effectLst>
              </a:rPr>
              <a:t> for his steadfast love, for his wondrous works to the children of </a:t>
            </a:r>
            <a:r>
              <a:rPr lang="en-US" sz="2400" b="1" dirty="0" smtClean="0">
                <a:effectLst>
                  <a:outerShdw blurRad="38100" dist="38100" dir="2700000" algn="tl">
                    <a:srgbClr val="000000">
                      <a:alpha val="43137"/>
                    </a:srgbClr>
                  </a:outerShdw>
                </a:effectLst>
              </a:rPr>
              <a:t>man.  </a:t>
            </a:r>
            <a:r>
              <a:rPr lang="en-US" sz="2400" b="1" baseline="30000" dirty="0" smtClean="0">
                <a:effectLst>
                  <a:outerShdw blurRad="38100" dist="38100" dir="2700000" algn="tl">
                    <a:srgbClr val="000000">
                      <a:alpha val="43137"/>
                    </a:srgbClr>
                  </a:outerShdw>
                </a:effectLst>
              </a:rPr>
              <a:t>9</a:t>
            </a:r>
            <a:r>
              <a:rPr lang="en-US" sz="2400" b="1" baseline="30000" dirty="0">
                <a:effectLst>
                  <a:outerShdw blurRad="38100" dist="38100" dir="2700000" algn="tl">
                    <a:srgbClr val="000000">
                      <a:alpha val="43137"/>
                    </a:srgbClr>
                  </a:outerShdw>
                </a:effectLst>
              </a:rPr>
              <a:t> </a:t>
            </a:r>
            <a:r>
              <a:rPr lang="en-US" sz="2400" b="1" dirty="0">
                <a:effectLst>
                  <a:outerShdw blurRad="38100" dist="38100" dir="2700000" algn="tl">
                    <a:srgbClr val="000000">
                      <a:alpha val="43137"/>
                    </a:srgbClr>
                  </a:outerShdw>
                </a:effectLst>
              </a:rPr>
              <a:t>For he satisfies the longing soul, and the hungry soul he fills with good things.</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40959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31" y="609261"/>
            <a:ext cx="11034486" cy="1325563"/>
          </a:xfrm>
        </p:spPr>
        <p:txBody>
          <a:bodyPr>
            <a:noAutofit/>
          </a:bodyPr>
          <a:lstStyle/>
          <a:p>
            <a:pPr lvl="1" algn="ctr"/>
            <a:r>
              <a:rPr lang="en-US" sz="2000" b="1" baseline="30000" dirty="0" smtClean="0">
                <a:effectLst>
                  <a:outerShdw blurRad="38100" dist="38100" dir="2700000" algn="tl">
                    <a:srgbClr val="000000">
                      <a:alpha val="43137"/>
                    </a:srgbClr>
                  </a:outerShdw>
                </a:effectLst>
              </a:rPr>
              <a:t>10 </a:t>
            </a:r>
            <a:r>
              <a:rPr lang="en-US" sz="2000" b="1" dirty="0" smtClean="0">
                <a:effectLst>
                  <a:outerShdw blurRad="38100" dist="38100" dir="2700000" algn="tl">
                    <a:srgbClr val="000000">
                      <a:alpha val="43137"/>
                    </a:srgbClr>
                  </a:outerShdw>
                </a:effectLst>
              </a:rPr>
              <a:t>Some sat in darkness and in the shadow of death, prisoners in affliction and in irons, </a:t>
            </a:r>
            <a:r>
              <a:rPr lang="en-US" sz="2000" b="1" baseline="30000" dirty="0" smtClean="0">
                <a:effectLst>
                  <a:outerShdw blurRad="38100" dist="38100" dir="2700000" algn="tl">
                    <a:srgbClr val="000000">
                      <a:alpha val="43137"/>
                    </a:srgbClr>
                  </a:outerShdw>
                </a:effectLst>
              </a:rPr>
              <a:t>11 </a:t>
            </a:r>
            <a:r>
              <a:rPr lang="en-US" sz="2000" b="1" dirty="0" smtClean="0">
                <a:effectLst>
                  <a:outerShdw blurRad="38100" dist="38100" dir="2700000" algn="tl">
                    <a:srgbClr val="000000">
                      <a:alpha val="43137"/>
                    </a:srgbClr>
                  </a:outerShdw>
                </a:effectLst>
              </a:rPr>
              <a:t>for they had rebelled against the words of God, and spurned the counsel of the Most High.  </a:t>
            </a:r>
            <a:r>
              <a:rPr lang="en-US" sz="2000" b="1" baseline="30000" dirty="0" smtClean="0">
                <a:effectLst>
                  <a:outerShdw blurRad="38100" dist="38100" dir="2700000" algn="tl">
                    <a:srgbClr val="000000">
                      <a:alpha val="43137"/>
                    </a:srgbClr>
                  </a:outerShdw>
                </a:effectLst>
              </a:rPr>
              <a:t>12 </a:t>
            </a:r>
            <a:r>
              <a:rPr lang="en-US" sz="2000" b="1" dirty="0" smtClean="0">
                <a:effectLst>
                  <a:outerShdw blurRad="38100" dist="38100" dir="2700000" algn="tl">
                    <a:srgbClr val="000000">
                      <a:alpha val="43137"/>
                    </a:srgbClr>
                  </a:outerShdw>
                </a:effectLst>
              </a:rPr>
              <a:t>So he bowed their hearts down with hard labor; they fell down, with none to help.</a:t>
            </a:r>
            <a:endParaRPr lang="en-US" sz="2000" dirty="0">
              <a:effectLst>
                <a:outerShdw blurRad="38100" dist="38100" dir="2700000" algn="tl">
                  <a:srgbClr val="000000">
                    <a:alpha val="43137"/>
                  </a:srgbClr>
                </a:outerShdw>
              </a:effectLst>
            </a:endParaRPr>
          </a:p>
        </p:txBody>
      </p:sp>
      <p:sp>
        <p:nvSpPr>
          <p:cNvPr id="3" name="TextBox 2"/>
          <p:cNvSpPr txBox="1"/>
          <p:nvPr/>
        </p:nvSpPr>
        <p:spPr>
          <a:xfrm>
            <a:off x="275771" y="0"/>
            <a:ext cx="2641600" cy="769441"/>
          </a:xfrm>
          <a:prstGeom prst="rect">
            <a:avLst/>
          </a:prstGeom>
          <a:noFill/>
        </p:spPr>
        <p:txBody>
          <a:bodyPr wrap="square" rtlCol="0">
            <a:spAutoFit/>
          </a:bodyPr>
          <a:lstStyle/>
          <a:p>
            <a:r>
              <a:rPr lang="en-US" sz="4400" u="sng" dirty="0">
                <a:solidFill>
                  <a:srgbClr val="C00000"/>
                </a:solidFill>
                <a:latin typeface="AR JULIAN" panose="02000000000000000000" pitchFamily="2" charset="0"/>
              </a:rPr>
              <a:t>Problem</a:t>
            </a:r>
          </a:p>
        </p:txBody>
      </p:sp>
      <p:sp>
        <p:nvSpPr>
          <p:cNvPr id="4" name="TextBox 3"/>
          <p:cNvSpPr txBox="1"/>
          <p:nvPr/>
        </p:nvSpPr>
        <p:spPr>
          <a:xfrm>
            <a:off x="275771" y="1865088"/>
            <a:ext cx="2641600" cy="769441"/>
          </a:xfrm>
          <a:prstGeom prst="rect">
            <a:avLst/>
          </a:prstGeom>
          <a:noFill/>
        </p:spPr>
        <p:txBody>
          <a:bodyPr wrap="square" rtlCol="0">
            <a:spAutoFit/>
          </a:bodyPr>
          <a:lstStyle/>
          <a:p>
            <a:r>
              <a:rPr lang="en-US" sz="4400" u="sng" dirty="0">
                <a:solidFill>
                  <a:srgbClr val="C00000"/>
                </a:solidFill>
                <a:latin typeface="AR JULIAN" panose="02000000000000000000" pitchFamily="2" charset="0"/>
              </a:rPr>
              <a:t>Solution</a:t>
            </a:r>
          </a:p>
        </p:txBody>
      </p:sp>
      <p:sp>
        <p:nvSpPr>
          <p:cNvPr id="5" name="Title 1"/>
          <p:cNvSpPr txBox="1">
            <a:spLocks/>
          </p:cNvSpPr>
          <p:nvPr/>
        </p:nvSpPr>
        <p:spPr>
          <a:xfrm>
            <a:off x="116112" y="2283145"/>
            <a:ext cx="119634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lgn="ctr"/>
            <a:r>
              <a:rPr lang="en-US" sz="2400" b="1" baseline="30000" dirty="0">
                <a:effectLst>
                  <a:outerShdw blurRad="38100" dist="38100" dir="2700000" algn="tl">
                    <a:srgbClr val="000000">
                      <a:alpha val="43137"/>
                    </a:srgbClr>
                  </a:outerShdw>
                </a:effectLst>
              </a:rPr>
              <a:t>13 </a:t>
            </a:r>
            <a:r>
              <a:rPr lang="en-US" sz="2400" b="1" dirty="0">
                <a:effectLst>
                  <a:outerShdw blurRad="38100" dist="38100" dir="2700000" algn="tl">
                    <a:srgbClr val="000000">
                      <a:alpha val="43137"/>
                    </a:srgbClr>
                  </a:outerShdw>
                </a:effectLst>
              </a:rPr>
              <a:t>Then they cried to the </a:t>
            </a:r>
            <a:r>
              <a:rPr lang="en-US" sz="2400" b="1" cap="small" dirty="0">
                <a:effectLst>
                  <a:outerShdw blurRad="38100" dist="38100" dir="2700000" algn="tl">
                    <a:srgbClr val="000000">
                      <a:alpha val="43137"/>
                    </a:srgbClr>
                  </a:outerShdw>
                </a:effectLst>
              </a:rPr>
              <a:t>Lord</a:t>
            </a:r>
            <a:r>
              <a:rPr lang="en-US" sz="2400" b="1" dirty="0">
                <a:effectLst>
                  <a:outerShdw blurRad="38100" dist="38100" dir="2700000" algn="tl">
                    <a:srgbClr val="000000">
                      <a:alpha val="43137"/>
                    </a:srgbClr>
                  </a:outerShdw>
                </a:effectLst>
              </a:rPr>
              <a:t> in their trouble, and he delivered them from their distress.</a:t>
            </a:r>
            <a:endParaRPr lang="en-US" sz="2400" dirty="0">
              <a:effectLst>
                <a:outerShdw blurRad="38100" dist="38100" dir="2700000" algn="tl">
                  <a:srgbClr val="000000">
                    <a:alpha val="43137"/>
                  </a:srgbClr>
                </a:outerShdw>
              </a:effectLst>
            </a:endParaRPr>
          </a:p>
        </p:txBody>
      </p:sp>
      <p:sp>
        <p:nvSpPr>
          <p:cNvPr id="6" name="TextBox 5"/>
          <p:cNvSpPr txBox="1"/>
          <p:nvPr/>
        </p:nvSpPr>
        <p:spPr>
          <a:xfrm>
            <a:off x="275771" y="3207662"/>
            <a:ext cx="2641600" cy="769441"/>
          </a:xfrm>
          <a:prstGeom prst="rect">
            <a:avLst/>
          </a:prstGeom>
          <a:noFill/>
        </p:spPr>
        <p:txBody>
          <a:bodyPr wrap="square" rtlCol="0">
            <a:spAutoFit/>
          </a:bodyPr>
          <a:lstStyle/>
          <a:p>
            <a:r>
              <a:rPr lang="en-US" sz="4400" u="sng" dirty="0">
                <a:solidFill>
                  <a:srgbClr val="C00000"/>
                </a:solidFill>
                <a:latin typeface="AR JULIAN" panose="02000000000000000000" pitchFamily="2" charset="0"/>
              </a:rPr>
              <a:t>Outcome</a:t>
            </a:r>
          </a:p>
        </p:txBody>
      </p:sp>
      <p:sp>
        <p:nvSpPr>
          <p:cNvPr id="7" name="Title 1"/>
          <p:cNvSpPr txBox="1">
            <a:spLocks/>
          </p:cNvSpPr>
          <p:nvPr/>
        </p:nvSpPr>
        <p:spPr>
          <a:xfrm>
            <a:off x="188684" y="3780694"/>
            <a:ext cx="11745687"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lgn="ctr"/>
            <a:r>
              <a:rPr lang="en-US" sz="2400" b="1" baseline="30000" dirty="0">
                <a:effectLst>
                  <a:outerShdw blurRad="38100" dist="38100" dir="2700000" algn="tl">
                    <a:srgbClr val="000000">
                      <a:alpha val="43137"/>
                    </a:srgbClr>
                  </a:outerShdw>
                </a:effectLst>
              </a:rPr>
              <a:t>14 </a:t>
            </a:r>
            <a:r>
              <a:rPr lang="en-US" sz="2400" b="1" dirty="0">
                <a:effectLst>
                  <a:outerShdw blurRad="38100" dist="38100" dir="2700000" algn="tl">
                    <a:srgbClr val="000000">
                      <a:alpha val="43137"/>
                    </a:srgbClr>
                  </a:outerShdw>
                </a:effectLst>
              </a:rPr>
              <a:t>He brought them out of darkness and the shadow of death, and burst their bonds apart.</a:t>
            </a:r>
            <a:endParaRPr lang="en-US" sz="2400" dirty="0">
              <a:effectLst>
                <a:outerShdw blurRad="38100" dist="38100" dir="2700000" algn="tl">
                  <a:srgbClr val="000000">
                    <a:alpha val="43137"/>
                  </a:srgbClr>
                </a:outerShdw>
              </a:effectLst>
            </a:endParaRPr>
          </a:p>
        </p:txBody>
      </p:sp>
      <p:sp>
        <p:nvSpPr>
          <p:cNvPr id="8" name="TextBox 7"/>
          <p:cNvSpPr txBox="1"/>
          <p:nvPr/>
        </p:nvSpPr>
        <p:spPr>
          <a:xfrm>
            <a:off x="224972" y="4637320"/>
            <a:ext cx="4426858" cy="1015663"/>
          </a:xfrm>
          <a:prstGeom prst="rect">
            <a:avLst/>
          </a:prstGeom>
          <a:noFill/>
        </p:spPr>
        <p:txBody>
          <a:bodyPr wrap="square" rtlCol="0">
            <a:spAutoFit/>
          </a:bodyPr>
          <a:lstStyle/>
          <a:p>
            <a:r>
              <a:rPr lang="en-US" sz="4400" u="sng" dirty="0">
                <a:solidFill>
                  <a:srgbClr val="C00000"/>
                </a:solidFill>
                <a:latin typeface="AR JULIAN" panose="02000000000000000000" pitchFamily="2" charset="0"/>
              </a:rPr>
              <a:t>Intended</a:t>
            </a:r>
            <a:r>
              <a:rPr lang="en-US" sz="6000" u="sng" dirty="0" smtClean="0">
                <a:solidFill>
                  <a:srgbClr val="C00000"/>
                </a:solidFill>
                <a:latin typeface="Diamond Dust" pitchFamily="2" charset="0"/>
              </a:rPr>
              <a:t> </a:t>
            </a:r>
            <a:r>
              <a:rPr lang="en-US" sz="4400" u="sng" dirty="0">
                <a:solidFill>
                  <a:srgbClr val="C00000"/>
                </a:solidFill>
                <a:latin typeface="AR JULIAN" panose="02000000000000000000" pitchFamily="2" charset="0"/>
              </a:rPr>
              <a:t>Result</a:t>
            </a:r>
          </a:p>
        </p:txBody>
      </p:sp>
      <p:sp>
        <p:nvSpPr>
          <p:cNvPr id="9" name="Title 1"/>
          <p:cNvSpPr txBox="1">
            <a:spLocks/>
          </p:cNvSpPr>
          <p:nvPr/>
        </p:nvSpPr>
        <p:spPr>
          <a:xfrm>
            <a:off x="224972" y="5355492"/>
            <a:ext cx="11745687"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lgn="ctr"/>
            <a:r>
              <a:rPr lang="en-US" sz="2400" b="1" baseline="30000" dirty="0">
                <a:effectLst>
                  <a:outerShdw blurRad="38100" dist="38100" dir="2700000" algn="tl">
                    <a:srgbClr val="000000">
                      <a:alpha val="43137"/>
                    </a:srgbClr>
                  </a:outerShdw>
                </a:effectLst>
              </a:rPr>
              <a:t>15 </a:t>
            </a:r>
            <a:r>
              <a:rPr lang="en-US" sz="2400" b="1" dirty="0">
                <a:effectLst>
                  <a:outerShdw blurRad="38100" dist="38100" dir="2700000" algn="tl">
                    <a:srgbClr val="000000">
                      <a:alpha val="43137"/>
                    </a:srgbClr>
                  </a:outerShdw>
                </a:effectLst>
              </a:rPr>
              <a:t>Let them thank the </a:t>
            </a:r>
            <a:r>
              <a:rPr lang="en-US" sz="2400" b="1" cap="small" dirty="0">
                <a:effectLst>
                  <a:outerShdw blurRad="38100" dist="38100" dir="2700000" algn="tl">
                    <a:srgbClr val="000000">
                      <a:alpha val="43137"/>
                    </a:srgbClr>
                  </a:outerShdw>
                </a:effectLst>
              </a:rPr>
              <a:t>Lord</a:t>
            </a:r>
            <a:r>
              <a:rPr lang="en-US" sz="2400" b="1" dirty="0">
                <a:effectLst>
                  <a:outerShdw blurRad="38100" dist="38100" dir="2700000" algn="tl">
                    <a:srgbClr val="000000">
                      <a:alpha val="43137"/>
                    </a:srgbClr>
                  </a:outerShdw>
                </a:effectLst>
              </a:rPr>
              <a:t> for his steadfast love, for his wondrous works to the children of man!  </a:t>
            </a:r>
            <a:r>
              <a:rPr lang="en-US" sz="2400" b="1" baseline="30000" dirty="0" smtClean="0">
                <a:effectLst>
                  <a:outerShdw blurRad="38100" dist="38100" dir="2700000" algn="tl">
                    <a:srgbClr val="000000">
                      <a:alpha val="43137"/>
                    </a:srgbClr>
                  </a:outerShdw>
                </a:effectLst>
              </a:rPr>
              <a:t>16</a:t>
            </a:r>
            <a:r>
              <a:rPr lang="en-US" sz="2400" b="1" baseline="30000" dirty="0">
                <a:effectLst>
                  <a:outerShdw blurRad="38100" dist="38100" dir="2700000" algn="tl">
                    <a:srgbClr val="000000">
                      <a:alpha val="43137"/>
                    </a:srgbClr>
                  </a:outerShdw>
                </a:effectLst>
              </a:rPr>
              <a:t> </a:t>
            </a:r>
            <a:r>
              <a:rPr lang="en-US" sz="2400" b="1" dirty="0">
                <a:effectLst>
                  <a:outerShdw blurRad="38100" dist="38100" dir="2700000" algn="tl">
                    <a:srgbClr val="000000">
                      <a:alpha val="43137"/>
                    </a:srgbClr>
                  </a:outerShdw>
                </a:effectLst>
              </a:rPr>
              <a:t>For he shatters the doors of bronze and cuts in two the bars of iron.</a:t>
            </a:r>
          </a:p>
        </p:txBody>
      </p:sp>
    </p:spTree>
    <p:extLst>
      <p:ext uri="{BB962C8B-B14F-4D97-AF65-F5344CB8AC3E}">
        <p14:creationId xmlns:p14="http://schemas.microsoft.com/office/powerpoint/2010/main" val="8525690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8" y="565720"/>
            <a:ext cx="11916228" cy="1325563"/>
          </a:xfrm>
        </p:spPr>
        <p:txBody>
          <a:bodyPr>
            <a:noAutofit/>
          </a:bodyPr>
          <a:lstStyle/>
          <a:p>
            <a:pPr lvl="1" algn="ctr"/>
            <a:r>
              <a:rPr lang="en-US" sz="2400" b="1" baseline="30000" dirty="0">
                <a:effectLst>
                  <a:outerShdw blurRad="38100" dist="38100" dir="2700000" algn="tl">
                    <a:srgbClr val="000000">
                      <a:alpha val="43137"/>
                    </a:srgbClr>
                  </a:outerShdw>
                </a:effectLst>
                <a:latin typeface="+mn-lt"/>
              </a:rPr>
              <a:t>17 </a:t>
            </a:r>
            <a:r>
              <a:rPr lang="en-US" sz="2400" b="1" dirty="0">
                <a:effectLst>
                  <a:outerShdw blurRad="38100" dist="38100" dir="2700000" algn="tl">
                    <a:srgbClr val="000000">
                      <a:alpha val="43137"/>
                    </a:srgbClr>
                  </a:outerShdw>
                </a:effectLst>
                <a:latin typeface="+mn-lt"/>
              </a:rPr>
              <a:t>Some were fools through their sinful ways, and because of their iniquities suffered affliction; </a:t>
            </a:r>
            <a:r>
              <a:rPr lang="en-US" sz="2400" b="1" baseline="30000" dirty="0">
                <a:effectLst>
                  <a:outerShdw blurRad="38100" dist="38100" dir="2700000" algn="tl">
                    <a:srgbClr val="000000">
                      <a:alpha val="43137"/>
                    </a:srgbClr>
                  </a:outerShdw>
                </a:effectLst>
                <a:latin typeface="+mn-lt"/>
              </a:rPr>
              <a:t>18 </a:t>
            </a:r>
            <a:r>
              <a:rPr lang="en-US" sz="2400" b="1" dirty="0">
                <a:effectLst>
                  <a:outerShdw blurRad="38100" dist="38100" dir="2700000" algn="tl">
                    <a:srgbClr val="000000">
                      <a:alpha val="43137"/>
                    </a:srgbClr>
                  </a:outerShdw>
                </a:effectLst>
                <a:latin typeface="+mn-lt"/>
              </a:rPr>
              <a:t>they loathed any kind of food, and they drew near to the gates of death</a:t>
            </a:r>
            <a:r>
              <a:rPr lang="en-US" sz="2400" b="1" dirty="0" smtClean="0">
                <a:effectLst>
                  <a:outerShdw blurRad="38100" dist="38100" dir="2700000" algn="tl">
                    <a:srgbClr val="000000">
                      <a:alpha val="43137"/>
                    </a:srgbClr>
                  </a:outerShdw>
                </a:effectLst>
                <a:latin typeface="+mn-lt"/>
              </a:rPr>
              <a:t>.</a:t>
            </a:r>
            <a:endParaRPr lang="en-US" sz="2400" dirty="0">
              <a:effectLst>
                <a:outerShdw blurRad="38100" dist="38100" dir="2700000" algn="tl">
                  <a:srgbClr val="000000">
                    <a:alpha val="43137"/>
                  </a:srgbClr>
                </a:outerShdw>
              </a:effectLst>
              <a:latin typeface="+mn-lt"/>
            </a:endParaRPr>
          </a:p>
        </p:txBody>
      </p:sp>
      <p:sp>
        <p:nvSpPr>
          <p:cNvPr id="3" name="TextBox 2"/>
          <p:cNvSpPr txBox="1"/>
          <p:nvPr/>
        </p:nvSpPr>
        <p:spPr>
          <a:xfrm>
            <a:off x="275771" y="0"/>
            <a:ext cx="2641600" cy="769441"/>
          </a:xfrm>
          <a:prstGeom prst="rect">
            <a:avLst/>
          </a:prstGeom>
          <a:noFill/>
        </p:spPr>
        <p:txBody>
          <a:bodyPr wrap="square" rtlCol="0">
            <a:spAutoFit/>
          </a:bodyPr>
          <a:lstStyle/>
          <a:p>
            <a:r>
              <a:rPr lang="en-US" sz="4400" u="sng" dirty="0">
                <a:solidFill>
                  <a:srgbClr val="C00000"/>
                </a:solidFill>
                <a:latin typeface="AR JULIAN" panose="02000000000000000000" pitchFamily="2" charset="0"/>
              </a:rPr>
              <a:t>Problem</a:t>
            </a:r>
          </a:p>
        </p:txBody>
      </p:sp>
      <p:sp>
        <p:nvSpPr>
          <p:cNvPr id="4" name="TextBox 3"/>
          <p:cNvSpPr txBox="1"/>
          <p:nvPr/>
        </p:nvSpPr>
        <p:spPr>
          <a:xfrm>
            <a:off x="275771" y="1792516"/>
            <a:ext cx="2641600" cy="769441"/>
          </a:xfrm>
          <a:prstGeom prst="rect">
            <a:avLst/>
          </a:prstGeom>
          <a:noFill/>
        </p:spPr>
        <p:txBody>
          <a:bodyPr wrap="square" rtlCol="0">
            <a:spAutoFit/>
          </a:bodyPr>
          <a:lstStyle/>
          <a:p>
            <a:r>
              <a:rPr lang="en-US" sz="4400" u="sng" dirty="0">
                <a:solidFill>
                  <a:srgbClr val="C00000"/>
                </a:solidFill>
                <a:latin typeface="AR JULIAN" panose="02000000000000000000" pitchFamily="2" charset="0"/>
              </a:rPr>
              <a:t>Solution</a:t>
            </a:r>
          </a:p>
        </p:txBody>
      </p:sp>
      <p:sp>
        <p:nvSpPr>
          <p:cNvPr id="5" name="Title 1"/>
          <p:cNvSpPr txBox="1">
            <a:spLocks/>
          </p:cNvSpPr>
          <p:nvPr/>
        </p:nvSpPr>
        <p:spPr>
          <a:xfrm>
            <a:off x="333827" y="2169553"/>
            <a:ext cx="1146991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algn="ctr"/>
            <a:r>
              <a:rPr lang="en-US" sz="2400" b="1" baseline="30000" dirty="0">
                <a:effectLst>
                  <a:outerShdw blurRad="38100" dist="38100" dir="2700000" algn="tl">
                    <a:srgbClr val="000000">
                      <a:alpha val="43137"/>
                    </a:srgbClr>
                  </a:outerShdw>
                </a:effectLst>
              </a:rPr>
              <a:t>19 </a:t>
            </a:r>
            <a:r>
              <a:rPr lang="en-US" sz="2400" b="1" dirty="0">
                <a:effectLst>
                  <a:outerShdw blurRad="38100" dist="38100" dir="2700000" algn="tl">
                    <a:srgbClr val="000000">
                      <a:alpha val="43137"/>
                    </a:srgbClr>
                  </a:outerShdw>
                </a:effectLst>
              </a:rPr>
              <a:t>Then they cried to the </a:t>
            </a:r>
            <a:r>
              <a:rPr lang="en-US" sz="2400" b="1" cap="small" dirty="0">
                <a:effectLst>
                  <a:outerShdw blurRad="38100" dist="38100" dir="2700000" algn="tl">
                    <a:srgbClr val="000000">
                      <a:alpha val="43137"/>
                    </a:srgbClr>
                  </a:outerShdw>
                </a:effectLst>
              </a:rPr>
              <a:t>Lord</a:t>
            </a:r>
            <a:r>
              <a:rPr lang="en-US" sz="2400" b="1" dirty="0">
                <a:effectLst>
                  <a:outerShdw blurRad="38100" dist="38100" dir="2700000" algn="tl">
                    <a:srgbClr val="000000">
                      <a:alpha val="43137"/>
                    </a:srgbClr>
                  </a:outerShdw>
                </a:effectLst>
              </a:rPr>
              <a:t> in their trouble, and he delivered them from their distress.</a:t>
            </a:r>
            <a:endParaRPr lang="en-US" sz="2400" kern="0" dirty="0">
              <a:solidFill>
                <a:sysClr val="windowText" lastClr="000000"/>
              </a:solidFill>
              <a:effectLst>
                <a:outerShdw blurRad="38100" dist="38100" dir="2700000" algn="tl">
                  <a:srgbClr val="000000">
                    <a:alpha val="43137"/>
                  </a:srgbClr>
                </a:outerShdw>
              </a:effectLst>
            </a:endParaRPr>
          </a:p>
        </p:txBody>
      </p:sp>
      <p:sp>
        <p:nvSpPr>
          <p:cNvPr id="6" name="TextBox 5"/>
          <p:cNvSpPr txBox="1"/>
          <p:nvPr/>
        </p:nvSpPr>
        <p:spPr>
          <a:xfrm>
            <a:off x="275771" y="3265719"/>
            <a:ext cx="2641600" cy="769441"/>
          </a:xfrm>
          <a:prstGeom prst="rect">
            <a:avLst/>
          </a:prstGeom>
          <a:noFill/>
        </p:spPr>
        <p:txBody>
          <a:bodyPr wrap="square" rtlCol="0">
            <a:spAutoFit/>
          </a:bodyPr>
          <a:lstStyle/>
          <a:p>
            <a:r>
              <a:rPr lang="en-US" sz="4400" u="sng" dirty="0">
                <a:solidFill>
                  <a:srgbClr val="C00000"/>
                </a:solidFill>
                <a:latin typeface="AR JULIAN" panose="02000000000000000000" pitchFamily="2" charset="0"/>
              </a:rPr>
              <a:t>Outcome</a:t>
            </a:r>
          </a:p>
        </p:txBody>
      </p:sp>
      <p:sp>
        <p:nvSpPr>
          <p:cNvPr id="7" name="Title 1"/>
          <p:cNvSpPr txBox="1">
            <a:spLocks/>
          </p:cNvSpPr>
          <p:nvPr/>
        </p:nvSpPr>
        <p:spPr>
          <a:xfrm>
            <a:off x="188684" y="3693608"/>
            <a:ext cx="11745687"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lgn="ctr"/>
            <a:r>
              <a:rPr lang="en-US" sz="2400" b="1" baseline="30000" dirty="0">
                <a:effectLst>
                  <a:outerShdw blurRad="38100" dist="38100" dir="2700000" algn="tl">
                    <a:srgbClr val="000000">
                      <a:alpha val="43137"/>
                    </a:srgbClr>
                  </a:outerShdw>
                </a:effectLst>
              </a:rPr>
              <a:t>20 </a:t>
            </a:r>
            <a:r>
              <a:rPr lang="en-US" sz="2400" b="1" dirty="0">
                <a:effectLst>
                  <a:outerShdw blurRad="38100" dist="38100" dir="2700000" algn="tl">
                    <a:srgbClr val="000000">
                      <a:alpha val="43137"/>
                    </a:srgbClr>
                  </a:outerShdw>
                </a:effectLst>
              </a:rPr>
              <a:t>He sent out his word and healed them, and delivered them from their destruction. </a:t>
            </a:r>
            <a:endParaRPr lang="en-US" sz="2400" dirty="0">
              <a:effectLst>
                <a:outerShdw blurRad="38100" dist="38100" dir="2700000" algn="tl">
                  <a:srgbClr val="000000">
                    <a:alpha val="43137"/>
                  </a:srgbClr>
                </a:outerShdw>
              </a:effectLst>
            </a:endParaRPr>
          </a:p>
        </p:txBody>
      </p:sp>
      <p:sp>
        <p:nvSpPr>
          <p:cNvPr id="8" name="TextBox 7"/>
          <p:cNvSpPr txBox="1"/>
          <p:nvPr/>
        </p:nvSpPr>
        <p:spPr>
          <a:xfrm>
            <a:off x="275771" y="4545129"/>
            <a:ext cx="4426858" cy="1015663"/>
          </a:xfrm>
          <a:prstGeom prst="rect">
            <a:avLst/>
          </a:prstGeom>
          <a:noFill/>
        </p:spPr>
        <p:txBody>
          <a:bodyPr wrap="square" rtlCol="0">
            <a:spAutoFit/>
          </a:bodyPr>
          <a:lstStyle/>
          <a:p>
            <a:r>
              <a:rPr lang="en-US" sz="4400" u="sng" dirty="0">
                <a:solidFill>
                  <a:srgbClr val="C00000"/>
                </a:solidFill>
                <a:latin typeface="AR JULIAN" panose="02000000000000000000" pitchFamily="2" charset="0"/>
              </a:rPr>
              <a:t>Intended</a:t>
            </a:r>
            <a:r>
              <a:rPr lang="en-US" sz="6000" u="sng" dirty="0" smtClean="0">
                <a:solidFill>
                  <a:srgbClr val="C00000"/>
                </a:solidFill>
                <a:latin typeface="Diamond Dust" pitchFamily="2" charset="0"/>
              </a:rPr>
              <a:t> </a:t>
            </a:r>
            <a:r>
              <a:rPr lang="en-US" sz="4400" u="sng" dirty="0">
                <a:solidFill>
                  <a:srgbClr val="C00000"/>
                </a:solidFill>
                <a:latin typeface="AR JULIAN" panose="02000000000000000000" pitchFamily="2" charset="0"/>
              </a:rPr>
              <a:t>Result</a:t>
            </a:r>
          </a:p>
        </p:txBody>
      </p:sp>
      <p:sp>
        <p:nvSpPr>
          <p:cNvPr id="9" name="Title 1"/>
          <p:cNvSpPr txBox="1">
            <a:spLocks/>
          </p:cNvSpPr>
          <p:nvPr/>
        </p:nvSpPr>
        <p:spPr>
          <a:xfrm>
            <a:off x="224972" y="5413548"/>
            <a:ext cx="11745687"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lgn="ctr"/>
            <a:r>
              <a:rPr lang="en-US" sz="2400" b="1" baseline="30000" dirty="0">
                <a:effectLst>
                  <a:outerShdw blurRad="38100" dist="38100" dir="2700000" algn="tl">
                    <a:srgbClr val="000000">
                      <a:alpha val="43137"/>
                    </a:srgbClr>
                  </a:outerShdw>
                </a:effectLst>
              </a:rPr>
              <a:t>21 </a:t>
            </a:r>
            <a:r>
              <a:rPr lang="en-US" sz="2400" b="1" dirty="0">
                <a:effectLst>
                  <a:outerShdw blurRad="38100" dist="38100" dir="2700000" algn="tl">
                    <a:srgbClr val="000000">
                      <a:alpha val="43137"/>
                    </a:srgbClr>
                  </a:outerShdw>
                </a:effectLst>
              </a:rPr>
              <a:t>Let them thank the </a:t>
            </a:r>
            <a:r>
              <a:rPr lang="en-US" sz="2400" b="1" cap="small" dirty="0">
                <a:effectLst>
                  <a:outerShdw blurRad="38100" dist="38100" dir="2700000" algn="tl">
                    <a:srgbClr val="000000">
                      <a:alpha val="43137"/>
                    </a:srgbClr>
                  </a:outerShdw>
                </a:effectLst>
              </a:rPr>
              <a:t>Lord</a:t>
            </a:r>
            <a:r>
              <a:rPr lang="en-US" sz="2400" b="1" dirty="0">
                <a:effectLst>
                  <a:outerShdw blurRad="38100" dist="38100" dir="2700000" algn="tl">
                    <a:srgbClr val="000000">
                      <a:alpha val="43137"/>
                    </a:srgbClr>
                  </a:outerShdw>
                </a:effectLst>
              </a:rPr>
              <a:t> for his steadfast love, for his wondrous works to the children of man!  </a:t>
            </a:r>
            <a:r>
              <a:rPr lang="en-US" sz="2400" b="1" baseline="30000" dirty="0">
                <a:effectLst>
                  <a:outerShdw blurRad="38100" dist="38100" dir="2700000" algn="tl">
                    <a:srgbClr val="000000">
                      <a:alpha val="43137"/>
                    </a:srgbClr>
                  </a:outerShdw>
                </a:effectLst>
              </a:rPr>
              <a:t>22 </a:t>
            </a:r>
            <a:r>
              <a:rPr lang="en-US" sz="2400" b="1" dirty="0">
                <a:effectLst>
                  <a:outerShdw blurRad="38100" dist="38100" dir="2700000" algn="tl">
                    <a:srgbClr val="000000">
                      <a:alpha val="43137"/>
                    </a:srgbClr>
                  </a:outerShdw>
                </a:effectLst>
              </a:rPr>
              <a:t>And let them offer sacrifices of thanksgiving, and tell of his deeds in songs of joy!</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35044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2" y="885032"/>
            <a:ext cx="11916228" cy="1325563"/>
          </a:xfrm>
        </p:spPr>
        <p:txBody>
          <a:bodyPr>
            <a:noAutofit/>
          </a:bodyPr>
          <a:lstStyle/>
          <a:p>
            <a:pPr lvl="1" algn="ctr"/>
            <a:r>
              <a:rPr lang="en-US" sz="2200" b="1" baseline="30000" dirty="0">
                <a:effectLst>
                  <a:outerShdw blurRad="38100" dist="38100" dir="2700000" algn="tl">
                    <a:srgbClr val="000000">
                      <a:alpha val="43137"/>
                    </a:srgbClr>
                  </a:outerShdw>
                </a:effectLst>
                <a:latin typeface="+mn-lt"/>
              </a:rPr>
              <a:t>23 </a:t>
            </a:r>
            <a:r>
              <a:rPr lang="en-US" sz="2200" b="1" dirty="0">
                <a:effectLst>
                  <a:outerShdw blurRad="38100" dist="38100" dir="2700000" algn="tl">
                    <a:srgbClr val="000000">
                      <a:alpha val="43137"/>
                    </a:srgbClr>
                  </a:outerShdw>
                </a:effectLst>
                <a:latin typeface="+mn-lt"/>
              </a:rPr>
              <a:t>Some went down to the sea in ships, doing business on the great waters; </a:t>
            </a:r>
            <a:r>
              <a:rPr lang="en-US" sz="2200" b="1" baseline="30000" dirty="0">
                <a:effectLst>
                  <a:outerShdw blurRad="38100" dist="38100" dir="2700000" algn="tl">
                    <a:srgbClr val="000000">
                      <a:alpha val="43137"/>
                    </a:srgbClr>
                  </a:outerShdw>
                </a:effectLst>
                <a:latin typeface="+mn-lt"/>
              </a:rPr>
              <a:t>24 </a:t>
            </a:r>
            <a:r>
              <a:rPr lang="en-US" sz="2200" b="1" dirty="0">
                <a:effectLst>
                  <a:outerShdw blurRad="38100" dist="38100" dir="2700000" algn="tl">
                    <a:srgbClr val="000000">
                      <a:alpha val="43137"/>
                    </a:srgbClr>
                  </a:outerShdw>
                </a:effectLst>
                <a:latin typeface="+mn-lt"/>
              </a:rPr>
              <a:t>they saw the deeds of the </a:t>
            </a:r>
            <a:r>
              <a:rPr lang="en-US" sz="2200" b="1" cap="small" dirty="0">
                <a:effectLst>
                  <a:outerShdw blurRad="38100" dist="38100" dir="2700000" algn="tl">
                    <a:srgbClr val="000000">
                      <a:alpha val="43137"/>
                    </a:srgbClr>
                  </a:outerShdw>
                </a:effectLst>
                <a:latin typeface="+mn-lt"/>
              </a:rPr>
              <a:t>Lord</a:t>
            </a:r>
            <a:r>
              <a:rPr lang="en-US" sz="2200" b="1" dirty="0">
                <a:effectLst>
                  <a:outerShdw blurRad="38100" dist="38100" dir="2700000" algn="tl">
                    <a:srgbClr val="000000">
                      <a:alpha val="43137"/>
                    </a:srgbClr>
                  </a:outerShdw>
                </a:effectLst>
                <a:latin typeface="+mn-lt"/>
              </a:rPr>
              <a:t>, his wondrous works in the deep.  </a:t>
            </a:r>
            <a:r>
              <a:rPr lang="en-US" sz="2200" b="1" baseline="30000" dirty="0">
                <a:effectLst>
                  <a:outerShdw blurRad="38100" dist="38100" dir="2700000" algn="tl">
                    <a:srgbClr val="000000">
                      <a:alpha val="43137"/>
                    </a:srgbClr>
                  </a:outerShdw>
                </a:effectLst>
                <a:latin typeface="+mn-lt"/>
              </a:rPr>
              <a:t>25 </a:t>
            </a:r>
            <a:r>
              <a:rPr lang="en-US" sz="2200" b="1" dirty="0">
                <a:effectLst>
                  <a:outerShdw blurRad="38100" dist="38100" dir="2700000" algn="tl">
                    <a:srgbClr val="000000">
                      <a:alpha val="43137"/>
                    </a:srgbClr>
                  </a:outerShdw>
                </a:effectLst>
                <a:latin typeface="+mn-lt"/>
              </a:rPr>
              <a:t>For he commanded and raised the stormy wind, which lifted up the waves of the sea.  </a:t>
            </a:r>
            <a:r>
              <a:rPr lang="en-US" sz="2200" b="1" baseline="30000" dirty="0">
                <a:effectLst>
                  <a:outerShdw blurRad="38100" dist="38100" dir="2700000" algn="tl">
                    <a:srgbClr val="000000">
                      <a:alpha val="43137"/>
                    </a:srgbClr>
                  </a:outerShdw>
                </a:effectLst>
                <a:latin typeface="+mn-lt"/>
              </a:rPr>
              <a:t>26 </a:t>
            </a:r>
            <a:r>
              <a:rPr lang="en-US" sz="2200" b="1" dirty="0">
                <a:effectLst>
                  <a:outerShdw blurRad="38100" dist="38100" dir="2700000" algn="tl">
                    <a:srgbClr val="000000">
                      <a:alpha val="43137"/>
                    </a:srgbClr>
                  </a:outerShdw>
                </a:effectLst>
                <a:latin typeface="+mn-lt"/>
              </a:rPr>
              <a:t>They mounted up to heaven; they went down to the depths; their courage melted away in their evil plight; </a:t>
            </a:r>
            <a:r>
              <a:rPr lang="en-US" sz="2200" b="1" baseline="30000" dirty="0">
                <a:effectLst>
                  <a:outerShdw blurRad="38100" dist="38100" dir="2700000" algn="tl">
                    <a:srgbClr val="000000">
                      <a:alpha val="43137"/>
                    </a:srgbClr>
                  </a:outerShdw>
                </a:effectLst>
                <a:latin typeface="+mn-lt"/>
              </a:rPr>
              <a:t>27 </a:t>
            </a:r>
            <a:r>
              <a:rPr lang="en-US" sz="2200" b="1" dirty="0">
                <a:effectLst>
                  <a:outerShdw blurRad="38100" dist="38100" dir="2700000" algn="tl">
                    <a:srgbClr val="000000">
                      <a:alpha val="43137"/>
                    </a:srgbClr>
                  </a:outerShdw>
                </a:effectLst>
                <a:latin typeface="+mn-lt"/>
              </a:rPr>
              <a:t>they reeled and staggered like drunken men and were at their wits' end.</a:t>
            </a:r>
            <a:endParaRPr lang="en-US" sz="2200" dirty="0">
              <a:effectLst>
                <a:outerShdw blurRad="38100" dist="38100" dir="2700000" algn="tl">
                  <a:srgbClr val="000000">
                    <a:alpha val="43137"/>
                  </a:srgbClr>
                </a:outerShdw>
              </a:effectLst>
              <a:latin typeface="+mn-lt"/>
            </a:endParaRPr>
          </a:p>
        </p:txBody>
      </p:sp>
      <p:sp>
        <p:nvSpPr>
          <p:cNvPr id="3" name="TextBox 2"/>
          <p:cNvSpPr txBox="1"/>
          <p:nvPr/>
        </p:nvSpPr>
        <p:spPr>
          <a:xfrm>
            <a:off x="275771" y="-43542"/>
            <a:ext cx="2641600" cy="769441"/>
          </a:xfrm>
          <a:prstGeom prst="rect">
            <a:avLst/>
          </a:prstGeom>
          <a:noFill/>
        </p:spPr>
        <p:txBody>
          <a:bodyPr wrap="square" rtlCol="0">
            <a:spAutoFit/>
          </a:bodyPr>
          <a:lstStyle/>
          <a:p>
            <a:r>
              <a:rPr lang="en-US" sz="4400" u="sng" dirty="0">
                <a:solidFill>
                  <a:srgbClr val="C00000"/>
                </a:solidFill>
                <a:latin typeface="AR JULIAN" panose="02000000000000000000" pitchFamily="2" charset="0"/>
              </a:rPr>
              <a:t>Problem</a:t>
            </a:r>
          </a:p>
        </p:txBody>
      </p:sp>
      <p:sp>
        <p:nvSpPr>
          <p:cNvPr id="4" name="TextBox 3"/>
          <p:cNvSpPr txBox="1"/>
          <p:nvPr/>
        </p:nvSpPr>
        <p:spPr>
          <a:xfrm>
            <a:off x="275771" y="2082801"/>
            <a:ext cx="2641600" cy="769441"/>
          </a:xfrm>
          <a:prstGeom prst="rect">
            <a:avLst/>
          </a:prstGeom>
          <a:noFill/>
        </p:spPr>
        <p:txBody>
          <a:bodyPr wrap="square" rtlCol="0">
            <a:spAutoFit/>
          </a:bodyPr>
          <a:lstStyle/>
          <a:p>
            <a:r>
              <a:rPr lang="en-US" sz="4400" u="sng" dirty="0">
                <a:solidFill>
                  <a:srgbClr val="C00000"/>
                </a:solidFill>
                <a:latin typeface="AR JULIAN" panose="02000000000000000000" pitchFamily="2" charset="0"/>
              </a:rPr>
              <a:t>Solution</a:t>
            </a:r>
          </a:p>
        </p:txBody>
      </p:sp>
      <p:sp>
        <p:nvSpPr>
          <p:cNvPr id="5" name="Title 1"/>
          <p:cNvSpPr txBox="1">
            <a:spLocks/>
          </p:cNvSpPr>
          <p:nvPr/>
        </p:nvSpPr>
        <p:spPr>
          <a:xfrm>
            <a:off x="333827" y="2488867"/>
            <a:ext cx="1146991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algn="ctr"/>
            <a:r>
              <a:rPr lang="en-US" sz="2400" b="1" baseline="30000" dirty="0">
                <a:effectLst>
                  <a:outerShdw blurRad="38100" dist="38100" dir="2700000" algn="tl">
                    <a:srgbClr val="000000">
                      <a:alpha val="43137"/>
                    </a:srgbClr>
                  </a:outerShdw>
                </a:effectLst>
              </a:rPr>
              <a:t>28 </a:t>
            </a:r>
            <a:r>
              <a:rPr lang="en-US" sz="2400" b="1" dirty="0">
                <a:effectLst>
                  <a:outerShdw blurRad="38100" dist="38100" dir="2700000" algn="tl">
                    <a:srgbClr val="000000">
                      <a:alpha val="43137"/>
                    </a:srgbClr>
                  </a:outerShdw>
                </a:effectLst>
              </a:rPr>
              <a:t>Then they cried to the </a:t>
            </a:r>
            <a:r>
              <a:rPr lang="en-US" sz="2400" b="1" cap="small" dirty="0">
                <a:effectLst>
                  <a:outerShdw blurRad="38100" dist="38100" dir="2700000" algn="tl">
                    <a:srgbClr val="000000">
                      <a:alpha val="43137"/>
                    </a:srgbClr>
                  </a:outerShdw>
                </a:effectLst>
              </a:rPr>
              <a:t>Lord</a:t>
            </a:r>
            <a:r>
              <a:rPr lang="en-US" sz="2400" b="1" dirty="0">
                <a:effectLst>
                  <a:outerShdw blurRad="38100" dist="38100" dir="2700000" algn="tl">
                    <a:srgbClr val="000000">
                      <a:alpha val="43137"/>
                    </a:srgbClr>
                  </a:outerShdw>
                </a:effectLst>
              </a:rPr>
              <a:t> in their trouble, and he delivered them from their distress.</a:t>
            </a:r>
            <a:endParaRPr lang="en-US" sz="2400" kern="0" dirty="0">
              <a:solidFill>
                <a:sysClr val="windowText" lastClr="000000"/>
              </a:solidFill>
              <a:effectLst>
                <a:outerShdw blurRad="38100" dist="38100" dir="2700000" algn="tl">
                  <a:srgbClr val="000000">
                    <a:alpha val="43137"/>
                  </a:srgbClr>
                </a:outerShdw>
              </a:effectLst>
            </a:endParaRPr>
          </a:p>
        </p:txBody>
      </p:sp>
      <p:sp>
        <p:nvSpPr>
          <p:cNvPr id="6" name="TextBox 5"/>
          <p:cNvSpPr txBox="1"/>
          <p:nvPr/>
        </p:nvSpPr>
        <p:spPr>
          <a:xfrm>
            <a:off x="275771" y="3251204"/>
            <a:ext cx="2641600" cy="769441"/>
          </a:xfrm>
          <a:prstGeom prst="rect">
            <a:avLst/>
          </a:prstGeom>
          <a:noFill/>
        </p:spPr>
        <p:txBody>
          <a:bodyPr wrap="square" rtlCol="0">
            <a:spAutoFit/>
          </a:bodyPr>
          <a:lstStyle/>
          <a:p>
            <a:r>
              <a:rPr lang="en-US" sz="4400" u="sng" dirty="0">
                <a:solidFill>
                  <a:srgbClr val="C00000"/>
                </a:solidFill>
                <a:latin typeface="AR JULIAN" panose="02000000000000000000" pitchFamily="2" charset="0"/>
              </a:rPr>
              <a:t>Outcome</a:t>
            </a:r>
          </a:p>
        </p:txBody>
      </p:sp>
      <p:sp>
        <p:nvSpPr>
          <p:cNvPr id="7" name="Title 1"/>
          <p:cNvSpPr txBox="1">
            <a:spLocks/>
          </p:cNvSpPr>
          <p:nvPr/>
        </p:nvSpPr>
        <p:spPr>
          <a:xfrm>
            <a:off x="188684" y="3751664"/>
            <a:ext cx="11745687"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r>
              <a:rPr lang="en-US" sz="2400" b="1" baseline="30000" dirty="0">
                <a:effectLst>
                  <a:outerShdw blurRad="38100" dist="38100" dir="2700000" algn="tl">
                    <a:srgbClr val="000000">
                      <a:alpha val="43137"/>
                    </a:srgbClr>
                  </a:outerShdw>
                </a:effectLst>
              </a:rPr>
              <a:t>29 </a:t>
            </a:r>
            <a:r>
              <a:rPr lang="en-US" sz="2400" b="1" dirty="0">
                <a:effectLst>
                  <a:outerShdw blurRad="38100" dist="38100" dir="2700000" algn="tl">
                    <a:srgbClr val="000000">
                      <a:alpha val="43137"/>
                    </a:srgbClr>
                  </a:outerShdw>
                </a:effectLst>
              </a:rPr>
              <a:t>He made the storm be still, and the waves of the sea were hushed.  </a:t>
            </a:r>
            <a:r>
              <a:rPr lang="en-US" sz="2400" b="1" baseline="30000" dirty="0">
                <a:effectLst>
                  <a:outerShdw blurRad="38100" dist="38100" dir="2700000" algn="tl">
                    <a:srgbClr val="000000">
                      <a:alpha val="43137"/>
                    </a:srgbClr>
                  </a:outerShdw>
                </a:effectLst>
              </a:rPr>
              <a:t>30 </a:t>
            </a:r>
            <a:r>
              <a:rPr lang="en-US" sz="2400" b="1" dirty="0">
                <a:effectLst>
                  <a:outerShdw blurRad="38100" dist="38100" dir="2700000" algn="tl">
                    <a:srgbClr val="000000">
                      <a:alpha val="43137"/>
                    </a:srgbClr>
                  </a:outerShdw>
                </a:effectLst>
              </a:rPr>
              <a:t>Then they were glad that the waters</a:t>
            </a:r>
            <a:r>
              <a:rPr lang="en-US" sz="2400" b="1" baseline="30000" dirty="0">
                <a:effectLst>
                  <a:outerShdw blurRad="38100" dist="38100" dir="2700000" algn="tl">
                    <a:srgbClr val="000000">
                      <a:alpha val="43137"/>
                    </a:srgbClr>
                  </a:outerShdw>
                </a:effectLst>
              </a:rPr>
              <a:t> </a:t>
            </a:r>
            <a:r>
              <a:rPr lang="en-US" sz="2400" b="1" dirty="0">
                <a:effectLst>
                  <a:outerShdw blurRad="38100" dist="38100" dir="2700000" algn="tl">
                    <a:srgbClr val="000000">
                      <a:alpha val="43137"/>
                    </a:srgbClr>
                  </a:outerShdw>
                </a:effectLst>
              </a:rPr>
              <a:t>were quiet, and he brought them to their desired haven.</a:t>
            </a:r>
            <a:endParaRPr lang="en-US" sz="2400" dirty="0">
              <a:effectLst>
                <a:outerShdw blurRad="38100" dist="38100" dir="2700000" algn="tl">
                  <a:srgbClr val="000000">
                    <a:alpha val="43137"/>
                  </a:srgbClr>
                </a:outerShdw>
              </a:effectLst>
            </a:endParaRPr>
          </a:p>
        </p:txBody>
      </p:sp>
      <p:sp>
        <p:nvSpPr>
          <p:cNvPr id="8" name="TextBox 7"/>
          <p:cNvSpPr txBox="1"/>
          <p:nvPr/>
        </p:nvSpPr>
        <p:spPr>
          <a:xfrm>
            <a:off x="275771" y="4675757"/>
            <a:ext cx="4426858" cy="1015663"/>
          </a:xfrm>
          <a:prstGeom prst="rect">
            <a:avLst/>
          </a:prstGeom>
          <a:noFill/>
        </p:spPr>
        <p:txBody>
          <a:bodyPr wrap="square" rtlCol="0">
            <a:spAutoFit/>
          </a:bodyPr>
          <a:lstStyle/>
          <a:p>
            <a:r>
              <a:rPr lang="en-US" sz="4400" u="sng" dirty="0">
                <a:solidFill>
                  <a:srgbClr val="C00000"/>
                </a:solidFill>
                <a:latin typeface="AR JULIAN" panose="02000000000000000000" pitchFamily="2" charset="0"/>
              </a:rPr>
              <a:t>Intended</a:t>
            </a:r>
            <a:r>
              <a:rPr lang="en-US" sz="6000" u="sng" dirty="0" smtClean="0">
                <a:solidFill>
                  <a:srgbClr val="C00000"/>
                </a:solidFill>
                <a:latin typeface="Diamond Dust" pitchFamily="2" charset="0"/>
              </a:rPr>
              <a:t> </a:t>
            </a:r>
            <a:r>
              <a:rPr lang="en-US" sz="4400" u="sng" dirty="0">
                <a:solidFill>
                  <a:srgbClr val="C00000"/>
                </a:solidFill>
                <a:latin typeface="AR JULIAN" panose="02000000000000000000" pitchFamily="2" charset="0"/>
              </a:rPr>
              <a:t>Result</a:t>
            </a:r>
          </a:p>
        </p:txBody>
      </p:sp>
      <p:sp>
        <p:nvSpPr>
          <p:cNvPr id="9" name="Title 1"/>
          <p:cNvSpPr txBox="1">
            <a:spLocks/>
          </p:cNvSpPr>
          <p:nvPr/>
        </p:nvSpPr>
        <p:spPr>
          <a:xfrm>
            <a:off x="224972" y="5515147"/>
            <a:ext cx="11745687"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lgn="ctr"/>
            <a:r>
              <a:rPr lang="en-US" sz="2400" b="1" baseline="30000" dirty="0">
                <a:effectLst>
                  <a:outerShdw blurRad="38100" dist="38100" dir="2700000" algn="tl">
                    <a:srgbClr val="000000">
                      <a:alpha val="43137"/>
                    </a:srgbClr>
                  </a:outerShdw>
                </a:effectLst>
              </a:rPr>
              <a:t>31 </a:t>
            </a:r>
            <a:r>
              <a:rPr lang="en-US" sz="2400" b="1" dirty="0">
                <a:effectLst>
                  <a:outerShdw blurRad="38100" dist="38100" dir="2700000" algn="tl">
                    <a:srgbClr val="000000">
                      <a:alpha val="43137"/>
                    </a:srgbClr>
                  </a:outerShdw>
                </a:effectLst>
              </a:rPr>
              <a:t>Let them thank the </a:t>
            </a:r>
            <a:r>
              <a:rPr lang="en-US" sz="2400" b="1" cap="small" dirty="0">
                <a:effectLst>
                  <a:outerShdw blurRad="38100" dist="38100" dir="2700000" algn="tl">
                    <a:srgbClr val="000000">
                      <a:alpha val="43137"/>
                    </a:srgbClr>
                  </a:outerShdw>
                </a:effectLst>
              </a:rPr>
              <a:t>Lord</a:t>
            </a:r>
            <a:r>
              <a:rPr lang="en-US" sz="2400" b="1" dirty="0">
                <a:effectLst>
                  <a:outerShdw blurRad="38100" dist="38100" dir="2700000" algn="tl">
                    <a:srgbClr val="000000">
                      <a:alpha val="43137"/>
                    </a:srgbClr>
                  </a:outerShdw>
                </a:effectLst>
              </a:rPr>
              <a:t> for his steadfast love, for his wondrous works to the children of man!  </a:t>
            </a:r>
            <a:r>
              <a:rPr lang="en-US" sz="2400" b="1" baseline="30000" dirty="0">
                <a:effectLst>
                  <a:outerShdw blurRad="38100" dist="38100" dir="2700000" algn="tl">
                    <a:srgbClr val="000000">
                      <a:alpha val="43137"/>
                    </a:srgbClr>
                  </a:outerShdw>
                </a:effectLst>
              </a:rPr>
              <a:t>32 </a:t>
            </a:r>
            <a:r>
              <a:rPr lang="en-US" sz="2400" b="1" dirty="0">
                <a:effectLst>
                  <a:outerShdw blurRad="38100" dist="38100" dir="2700000" algn="tl">
                    <a:srgbClr val="000000">
                      <a:alpha val="43137"/>
                    </a:srgbClr>
                  </a:outerShdw>
                </a:effectLst>
              </a:rPr>
              <a:t>Let them extol him in the congregation of the people, and praise him in the assembly of the elders.</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73811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199" y="2629352"/>
            <a:ext cx="11644086"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33 </a:t>
            </a:r>
            <a:r>
              <a:rPr lang="en-US" sz="3200" b="1" dirty="0">
                <a:effectLst>
                  <a:outerShdw blurRad="38100" dist="38100" dir="2700000" algn="tl">
                    <a:srgbClr val="000000">
                      <a:alpha val="43137"/>
                    </a:srgbClr>
                  </a:outerShdw>
                </a:effectLst>
                <a:latin typeface="+mn-lt"/>
              </a:rPr>
              <a:t>He turns rivers into a desert, springs of water into thirsty ground, </a:t>
            </a:r>
            <a:r>
              <a:rPr lang="en-US" sz="3200" b="1" baseline="30000" dirty="0">
                <a:effectLst>
                  <a:outerShdw blurRad="38100" dist="38100" dir="2700000" algn="tl">
                    <a:srgbClr val="000000">
                      <a:alpha val="43137"/>
                    </a:srgbClr>
                  </a:outerShdw>
                </a:effectLst>
                <a:latin typeface="+mn-lt"/>
              </a:rPr>
              <a:t>34 </a:t>
            </a:r>
            <a:r>
              <a:rPr lang="en-US" sz="3200" b="1" dirty="0">
                <a:effectLst>
                  <a:outerShdw blurRad="38100" dist="38100" dir="2700000" algn="tl">
                    <a:srgbClr val="000000">
                      <a:alpha val="43137"/>
                    </a:srgbClr>
                  </a:outerShdw>
                </a:effectLst>
                <a:latin typeface="+mn-lt"/>
              </a:rPr>
              <a:t>a fruitful land into a salty waste, because of the evil of its inhabitants. </a:t>
            </a:r>
            <a:r>
              <a:rPr lang="en-US" sz="3200" b="1" baseline="30000" dirty="0">
                <a:effectLst>
                  <a:outerShdw blurRad="38100" dist="38100" dir="2700000" algn="tl">
                    <a:srgbClr val="000000">
                      <a:alpha val="43137"/>
                    </a:srgbClr>
                  </a:outerShdw>
                </a:effectLst>
                <a:latin typeface="+mn-lt"/>
              </a:rPr>
              <a:t>35 </a:t>
            </a:r>
            <a:r>
              <a:rPr lang="en-US" sz="3200" b="1" dirty="0">
                <a:effectLst>
                  <a:outerShdw blurRad="38100" dist="38100" dir="2700000" algn="tl">
                    <a:srgbClr val="000000">
                      <a:alpha val="43137"/>
                    </a:srgbClr>
                  </a:outerShdw>
                </a:effectLst>
                <a:latin typeface="+mn-lt"/>
              </a:rPr>
              <a:t>He turns a desert into pools of water, a parched land into springs of water.  </a:t>
            </a:r>
            <a:r>
              <a:rPr lang="en-US" sz="3200" b="1" baseline="30000" dirty="0">
                <a:effectLst>
                  <a:outerShdw blurRad="38100" dist="38100" dir="2700000" algn="tl">
                    <a:srgbClr val="000000">
                      <a:alpha val="43137"/>
                    </a:srgbClr>
                  </a:outerShdw>
                </a:effectLst>
                <a:latin typeface="+mn-lt"/>
              </a:rPr>
              <a:t>36 </a:t>
            </a:r>
            <a:r>
              <a:rPr lang="en-US" sz="3200" b="1" dirty="0">
                <a:effectLst>
                  <a:outerShdw blurRad="38100" dist="38100" dir="2700000" algn="tl">
                    <a:srgbClr val="000000">
                      <a:alpha val="43137"/>
                    </a:srgbClr>
                  </a:outerShdw>
                </a:effectLst>
                <a:latin typeface="+mn-lt"/>
              </a:rPr>
              <a:t>And there he lets the hungry dwell, and they establish a city to live in; </a:t>
            </a:r>
            <a:r>
              <a:rPr lang="en-US" sz="3200" b="1" baseline="30000" dirty="0">
                <a:effectLst>
                  <a:outerShdw blurRad="38100" dist="38100" dir="2700000" algn="tl">
                    <a:srgbClr val="000000">
                      <a:alpha val="43137"/>
                    </a:srgbClr>
                  </a:outerShdw>
                </a:effectLst>
                <a:latin typeface="+mn-lt"/>
              </a:rPr>
              <a:t>37 </a:t>
            </a:r>
            <a:r>
              <a:rPr lang="en-US" sz="3200" b="1" dirty="0">
                <a:effectLst>
                  <a:outerShdw blurRad="38100" dist="38100" dir="2700000" algn="tl">
                    <a:srgbClr val="000000">
                      <a:alpha val="43137"/>
                    </a:srgbClr>
                  </a:outerShdw>
                </a:effectLst>
                <a:latin typeface="+mn-lt"/>
              </a:rPr>
              <a:t>they sow fields and plant vineyards and get a fruitful yield.  </a:t>
            </a:r>
            <a:r>
              <a:rPr lang="en-US" sz="3200" b="1" baseline="30000" dirty="0">
                <a:effectLst>
                  <a:outerShdw blurRad="38100" dist="38100" dir="2700000" algn="tl">
                    <a:srgbClr val="000000">
                      <a:alpha val="43137"/>
                    </a:srgbClr>
                  </a:outerShdw>
                </a:effectLst>
                <a:latin typeface="+mn-lt"/>
              </a:rPr>
              <a:t>38 </a:t>
            </a:r>
            <a:r>
              <a:rPr lang="en-US" sz="3200" b="1" dirty="0">
                <a:effectLst>
                  <a:outerShdw blurRad="38100" dist="38100" dir="2700000" algn="tl">
                    <a:srgbClr val="000000">
                      <a:alpha val="43137"/>
                    </a:srgbClr>
                  </a:outerShdw>
                </a:effectLst>
                <a:latin typeface="+mn-lt"/>
              </a:rPr>
              <a:t>By his blessing they multiply greatly, and he does not let their livestock diminish.  </a:t>
            </a:r>
            <a:r>
              <a:rPr lang="en-US" sz="3200" b="1" baseline="30000" dirty="0">
                <a:effectLst>
                  <a:outerShdw blurRad="38100" dist="38100" dir="2700000" algn="tl">
                    <a:srgbClr val="000000">
                      <a:alpha val="43137"/>
                    </a:srgbClr>
                  </a:outerShdw>
                </a:effectLst>
                <a:latin typeface="+mn-lt"/>
              </a:rPr>
              <a:t>39 </a:t>
            </a:r>
            <a:r>
              <a:rPr lang="en-US" sz="3200" b="1" dirty="0">
                <a:effectLst>
                  <a:outerShdw blurRad="38100" dist="38100" dir="2700000" algn="tl">
                    <a:srgbClr val="000000">
                      <a:alpha val="43137"/>
                    </a:srgbClr>
                  </a:outerShdw>
                </a:effectLst>
                <a:latin typeface="+mn-lt"/>
              </a:rPr>
              <a:t>When they are diminished and brought low through oppression, evil, and sorrow, </a:t>
            </a:r>
            <a:r>
              <a:rPr lang="en-US" sz="3200" b="1" baseline="30000" dirty="0">
                <a:effectLst>
                  <a:outerShdw blurRad="38100" dist="38100" dir="2700000" algn="tl">
                    <a:srgbClr val="000000">
                      <a:alpha val="43137"/>
                    </a:srgbClr>
                  </a:outerShdw>
                </a:effectLst>
                <a:latin typeface="+mn-lt"/>
              </a:rPr>
              <a:t>40 </a:t>
            </a:r>
            <a:r>
              <a:rPr lang="en-US" sz="3200" b="1" dirty="0">
                <a:effectLst>
                  <a:outerShdw blurRad="38100" dist="38100" dir="2700000" algn="tl">
                    <a:srgbClr val="000000">
                      <a:alpha val="43137"/>
                    </a:srgbClr>
                  </a:outerShdw>
                </a:effectLst>
                <a:latin typeface="+mn-lt"/>
              </a:rPr>
              <a:t>he pours contempt on princes and makes them wander in trackless wastes; </a:t>
            </a:r>
            <a:r>
              <a:rPr lang="en-US" sz="3200" b="1" baseline="30000" dirty="0">
                <a:effectLst>
                  <a:outerShdw blurRad="38100" dist="38100" dir="2700000" algn="tl">
                    <a:srgbClr val="000000">
                      <a:alpha val="43137"/>
                    </a:srgbClr>
                  </a:outerShdw>
                </a:effectLst>
                <a:latin typeface="+mn-lt"/>
              </a:rPr>
              <a:t>41 </a:t>
            </a:r>
            <a:r>
              <a:rPr lang="en-US" sz="3200" b="1" dirty="0">
                <a:effectLst>
                  <a:outerShdw blurRad="38100" dist="38100" dir="2700000" algn="tl">
                    <a:srgbClr val="000000">
                      <a:alpha val="43137"/>
                    </a:srgbClr>
                  </a:outerShdw>
                </a:effectLst>
                <a:latin typeface="+mn-lt"/>
              </a:rPr>
              <a:t>but he raises up the needy out of affliction and makes their families like flocks.  </a:t>
            </a:r>
            <a:r>
              <a:rPr lang="en-US" sz="3200" b="1" baseline="30000" dirty="0">
                <a:effectLst>
                  <a:outerShdw blurRad="38100" dist="38100" dir="2700000" algn="tl">
                    <a:srgbClr val="000000">
                      <a:alpha val="43137"/>
                    </a:srgbClr>
                  </a:outerShdw>
                </a:effectLst>
                <a:latin typeface="+mn-lt"/>
              </a:rPr>
              <a:t>42 </a:t>
            </a:r>
            <a:r>
              <a:rPr lang="en-US" sz="3200" b="1" dirty="0">
                <a:effectLst>
                  <a:outerShdw blurRad="38100" dist="38100" dir="2700000" algn="tl">
                    <a:srgbClr val="000000">
                      <a:alpha val="43137"/>
                    </a:srgbClr>
                  </a:outerShdw>
                </a:effectLst>
                <a:latin typeface="+mn-lt"/>
              </a:rPr>
              <a:t>The upright see it and are glad, and all wickedness shuts its mouth.</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dirty="0" smtClean="0">
                <a:effectLst>
                  <a:outerShdw blurRad="38100" dist="38100" dir="2700000" algn="tl">
                    <a:srgbClr val="000000">
                      <a:alpha val="43137"/>
                    </a:srgbClr>
                  </a:outerShdw>
                </a:effectLst>
                <a:latin typeface="+mn-lt"/>
              </a:rPr>
              <a:t/>
            </a:r>
            <a:br>
              <a:rPr lang="en-US" sz="2400"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Psalm </a:t>
            </a:r>
            <a:r>
              <a:rPr lang="en-US" sz="2400" b="1" dirty="0" smtClean="0">
                <a:effectLst>
                  <a:outerShdw blurRad="38100" dist="38100" dir="2700000" algn="tl">
                    <a:srgbClr val="000000">
                      <a:alpha val="43137"/>
                    </a:srgbClr>
                  </a:outerShdw>
                </a:effectLst>
                <a:latin typeface="+mn-lt"/>
              </a:rPr>
              <a:t>107:33-42 </a:t>
            </a:r>
            <a:r>
              <a:rPr lang="en-US" sz="2400" b="1" dirty="0">
                <a:effectLst>
                  <a:outerShdw blurRad="38100" dist="38100" dir="2700000" algn="tl">
                    <a:srgbClr val="000000">
                      <a:alpha val="43137"/>
                    </a:srgbClr>
                  </a:outerShdw>
                </a:effectLst>
                <a:latin typeface="+mn-lt"/>
              </a:rPr>
              <a:t>ESV</a:t>
            </a:r>
          </a:p>
        </p:txBody>
      </p:sp>
    </p:spTree>
    <p:extLst>
      <p:ext uri="{BB962C8B-B14F-4D97-AF65-F5344CB8AC3E}">
        <p14:creationId xmlns:p14="http://schemas.microsoft.com/office/powerpoint/2010/main" val="5386979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42" y="2251983"/>
            <a:ext cx="11034486"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43 </a:t>
            </a:r>
            <a:r>
              <a:rPr lang="en-US" b="1" dirty="0">
                <a:effectLst>
                  <a:outerShdw blurRad="38100" dist="38100" dir="2700000" algn="tl">
                    <a:srgbClr val="000000">
                      <a:alpha val="43137"/>
                    </a:srgbClr>
                  </a:outerShdw>
                </a:effectLst>
                <a:latin typeface="+mn-lt"/>
              </a:rPr>
              <a:t>Whoever is wise, let him attend to these things; let them consider the steadfast love of the </a:t>
            </a:r>
            <a:r>
              <a:rPr lang="en-US" b="1" cap="small" dirty="0">
                <a:effectLst>
                  <a:outerShdw blurRad="38100" dist="38100" dir="2700000" algn="tl">
                    <a:srgbClr val="000000">
                      <a:alpha val="43137"/>
                    </a:srgbClr>
                  </a:outerShdw>
                </a:effectLst>
                <a:latin typeface="+mn-lt"/>
              </a:rPr>
              <a:t>Lord</a:t>
            </a:r>
            <a:r>
              <a:rPr lang="en-US" b="1" dirty="0">
                <a:effectLst>
                  <a:outerShdw blurRad="38100" dist="38100" dir="2700000" algn="tl">
                    <a:srgbClr val="000000">
                      <a:alpha val="43137"/>
                    </a:srgbClr>
                  </a:outerShdw>
                </a:effectLst>
                <a:latin typeface="+mn-lt"/>
              </a:rPr>
              <a:t>.</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dirty="0" smtClean="0">
                <a:effectLst>
                  <a:outerShdw blurRad="38100" dist="38100" dir="2700000" algn="tl">
                    <a:srgbClr val="000000">
                      <a:alpha val="43137"/>
                    </a:srgbClr>
                  </a:outerShdw>
                </a:effectLst>
                <a:latin typeface="+mn-lt"/>
              </a:rPr>
              <a:t/>
            </a:r>
            <a:br>
              <a:rPr lang="en-US" sz="3600"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Psalm </a:t>
            </a:r>
            <a:r>
              <a:rPr lang="en-US" sz="3600" b="1" dirty="0" smtClean="0">
                <a:effectLst>
                  <a:outerShdw blurRad="38100" dist="38100" dir="2700000" algn="tl">
                    <a:srgbClr val="000000">
                      <a:alpha val="43137"/>
                    </a:srgbClr>
                  </a:outerShdw>
                </a:effectLst>
                <a:latin typeface="+mn-lt"/>
              </a:rPr>
              <a:t>107:43 </a:t>
            </a:r>
            <a:r>
              <a:rPr lang="en-US" sz="3600" b="1" dirty="0">
                <a:effectLst>
                  <a:outerShdw blurRad="38100" dist="38100" dir="2700000" algn="tl">
                    <a:srgbClr val="000000">
                      <a:alpha val="43137"/>
                    </a:srgbClr>
                  </a:outerShdw>
                </a:effectLst>
                <a:latin typeface="+mn-lt"/>
              </a:rPr>
              <a:t>ESV</a:t>
            </a:r>
          </a:p>
        </p:txBody>
      </p:sp>
    </p:spTree>
    <p:extLst>
      <p:ext uri="{BB962C8B-B14F-4D97-AF65-F5344CB8AC3E}">
        <p14:creationId xmlns:p14="http://schemas.microsoft.com/office/powerpoint/2010/main" val="9972695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TotalTime>
  <Words>44</Words>
  <Application>Microsoft Office PowerPoint</Application>
  <PresentationFormat>Widescreen</PresentationFormat>
  <Paragraphs>35</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Diamond Dust</vt:lpstr>
      <vt:lpstr>AR JULIAN</vt:lpstr>
      <vt:lpstr>Calibri</vt:lpstr>
      <vt:lpstr>Calibri Light</vt:lpstr>
      <vt:lpstr>Office Theme</vt:lpstr>
      <vt:lpstr>PowerPoint Presentation</vt:lpstr>
      <vt:lpstr>1 Oh give thanks to the Lord, for he is good, for his steadfast love endures forever!  2 Let the redeemed of the Lord say so, whom he has redeemed from trouble 3 and gathered in from the lands, from the east and from the west, from the north and from the south.  Psalm 107:1-3 ESV</vt:lpstr>
      <vt:lpstr>4 Some wandered in desert wastes, finding no way to a city to dwell in; 5 hungry and thirsty, their soul fainted within them.</vt:lpstr>
      <vt:lpstr>10 Some sat in darkness and in the shadow of death, prisoners in affliction and in irons, 11 for they had rebelled against the words of God, and spurned the counsel of the Most High.  12 So he bowed their hearts down with hard labor; they fell down, with none to help.</vt:lpstr>
      <vt:lpstr>17 Some were fools through their sinful ways, and because of their iniquities suffered affliction; 18 they loathed any kind of food, and they drew near to the gates of death.</vt:lpstr>
      <vt:lpstr>23 Some went down to the sea in ships, doing business on the great waters; 24 they saw the deeds of the Lord, his wondrous works in the deep.  25 For he commanded and raised the stormy wind, which lifted up the waves of the sea.  26 They mounted up to heaven; they went down to the depths; their courage melted away in their evil plight; 27 they reeled and staggered like drunken men and were at their wits' end.</vt:lpstr>
      <vt:lpstr>33 He turns rivers into a desert, springs of water into thirsty ground, 34 a fruitful land into a salty waste, because of the evil of its inhabitants. 35 He turns a desert into pools of water, a parched land into springs of water.  36 And there he lets the hungry dwell, and they establish a city to live in; 37 they sow fields and plant vineyards and get a fruitful yield.  38 By his blessing they multiply greatly, and he does not let their livestock diminish.  39 When they are diminished and brought low through oppression, evil, and sorrow, 40 he pours contempt on princes and makes them wander in trackless wastes; 41 but he raises up the needy out of affliction and makes their families like flocks.  42 The upright see it and are glad, and all wickedness shuts its mouth.  Psalm 107:33-42 ESV</vt:lpstr>
      <vt:lpstr>43 Whoever is wise, let him attend to these things; let them consider the steadfast love of the Lord.  Psalm 107:43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9</cp:revision>
  <dcterms:created xsi:type="dcterms:W3CDTF">2018-11-17T22:39:54Z</dcterms:created>
  <dcterms:modified xsi:type="dcterms:W3CDTF">2018-11-17T23:39:13Z</dcterms:modified>
</cp:coreProperties>
</file>