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23D03A-3E23-4B2F-9584-AA2EC1CC5127}"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751A58-61F2-4BD7-ACB1-A529425CE38D}" type="slidenum">
              <a:rPr lang="en-US" smtClean="0"/>
              <a:t>‹#›</a:t>
            </a:fld>
            <a:endParaRPr lang="en-US"/>
          </a:p>
        </p:txBody>
      </p:sp>
    </p:spTree>
    <p:extLst>
      <p:ext uri="{BB962C8B-B14F-4D97-AF65-F5344CB8AC3E}">
        <p14:creationId xmlns:p14="http://schemas.microsoft.com/office/powerpoint/2010/main" val="927027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23D03A-3E23-4B2F-9584-AA2EC1CC5127}"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751A58-61F2-4BD7-ACB1-A529425CE38D}" type="slidenum">
              <a:rPr lang="en-US" smtClean="0"/>
              <a:t>‹#›</a:t>
            </a:fld>
            <a:endParaRPr lang="en-US"/>
          </a:p>
        </p:txBody>
      </p:sp>
    </p:spTree>
    <p:extLst>
      <p:ext uri="{BB962C8B-B14F-4D97-AF65-F5344CB8AC3E}">
        <p14:creationId xmlns:p14="http://schemas.microsoft.com/office/powerpoint/2010/main" val="3005231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23D03A-3E23-4B2F-9584-AA2EC1CC5127}"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751A58-61F2-4BD7-ACB1-A529425CE38D}" type="slidenum">
              <a:rPr lang="en-US" smtClean="0"/>
              <a:t>‹#›</a:t>
            </a:fld>
            <a:endParaRPr lang="en-US"/>
          </a:p>
        </p:txBody>
      </p:sp>
    </p:spTree>
    <p:extLst>
      <p:ext uri="{BB962C8B-B14F-4D97-AF65-F5344CB8AC3E}">
        <p14:creationId xmlns:p14="http://schemas.microsoft.com/office/powerpoint/2010/main" val="1261945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23D03A-3E23-4B2F-9584-AA2EC1CC5127}" type="datetimeFigureOut">
              <a:rPr lang="en-US" smtClean="0"/>
              <a:t>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751A58-61F2-4BD7-ACB1-A529425CE38D}" type="slidenum">
              <a:rPr lang="en-US" smtClean="0"/>
              <a:t>‹#›</a:t>
            </a:fld>
            <a:endParaRPr lang="en-US"/>
          </a:p>
        </p:txBody>
      </p:sp>
    </p:spTree>
    <p:extLst>
      <p:ext uri="{BB962C8B-B14F-4D97-AF65-F5344CB8AC3E}">
        <p14:creationId xmlns:p14="http://schemas.microsoft.com/office/powerpoint/2010/main" val="3473954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23D03A-3E23-4B2F-9584-AA2EC1CC5127}" type="datetimeFigureOut">
              <a:rPr lang="en-US" smtClean="0"/>
              <a:t>11/4/2018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751A58-61F2-4BD7-ACB1-A529425CE38D}" type="slidenum">
              <a:rPr lang="en-US" smtClean="0"/>
              <a:t>‹#›</a:t>
            </a:fld>
            <a:endParaRPr lang="en-US"/>
          </a:p>
        </p:txBody>
      </p:sp>
    </p:spTree>
    <p:extLst>
      <p:ext uri="{BB962C8B-B14F-4D97-AF65-F5344CB8AC3E}">
        <p14:creationId xmlns:p14="http://schemas.microsoft.com/office/powerpoint/2010/main" val="3836271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23D03A-3E23-4B2F-9584-AA2EC1CC5127}" type="datetimeFigureOut">
              <a:rPr lang="en-US" smtClean="0"/>
              <a:t>11/4/2018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751A58-61F2-4BD7-ACB1-A529425CE38D}" type="slidenum">
              <a:rPr lang="en-US" smtClean="0"/>
              <a:t>‹#›</a:t>
            </a:fld>
            <a:endParaRPr lang="en-US"/>
          </a:p>
        </p:txBody>
      </p:sp>
    </p:spTree>
    <p:extLst>
      <p:ext uri="{BB962C8B-B14F-4D97-AF65-F5344CB8AC3E}">
        <p14:creationId xmlns:p14="http://schemas.microsoft.com/office/powerpoint/2010/main" val="1788612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23D03A-3E23-4B2F-9584-AA2EC1CC5127}" type="datetimeFigureOut">
              <a:rPr lang="en-US" smtClean="0"/>
              <a:t>11/4/2018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751A58-61F2-4BD7-ACB1-A529425CE38D}" type="slidenum">
              <a:rPr lang="en-US" smtClean="0"/>
              <a:t>‹#›</a:t>
            </a:fld>
            <a:endParaRPr lang="en-US"/>
          </a:p>
        </p:txBody>
      </p:sp>
    </p:spTree>
    <p:extLst>
      <p:ext uri="{BB962C8B-B14F-4D97-AF65-F5344CB8AC3E}">
        <p14:creationId xmlns:p14="http://schemas.microsoft.com/office/powerpoint/2010/main" val="3263076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23D03A-3E23-4B2F-9584-AA2EC1CC5127}" type="datetimeFigureOut">
              <a:rPr lang="en-US" smtClean="0"/>
              <a:t>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751A58-61F2-4BD7-ACB1-A529425CE38D}" type="slidenum">
              <a:rPr lang="en-US" smtClean="0"/>
              <a:t>‹#›</a:t>
            </a:fld>
            <a:endParaRPr lang="en-US"/>
          </a:p>
        </p:txBody>
      </p:sp>
    </p:spTree>
    <p:extLst>
      <p:ext uri="{BB962C8B-B14F-4D97-AF65-F5344CB8AC3E}">
        <p14:creationId xmlns:p14="http://schemas.microsoft.com/office/powerpoint/2010/main" val="1791723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23D03A-3E23-4B2F-9584-AA2EC1CC5127}" type="datetimeFigureOut">
              <a:rPr lang="en-US" smtClean="0"/>
              <a:t>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751A58-61F2-4BD7-ACB1-A529425CE38D}" type="slidenum">
              <a:rPr lang="en-US" smtClean="0"/>
              <a:t>‹#›</a:t>
            </a:fld>
            <a:endParaRPr lang="en-US"/>
          </a:p>
        </p:txBody>
      </p:sp>
    </p:spTree>
    <p:extLst>
      <p:ext uri="{BB962C8B-B14F-4D97-AF65-F5344CB8AC3E}">
        <p14:creationId xmlns:p14="http://schemas.microsoft.com/office/powerpoint/2010/main" val="1123509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23D03A-3E23-4B2F-9584-AA2EC1CC5127}"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751A58-61F2-4BD7-ACB1-A529425CE38D}" type="slidenum">
              <a:rPr lang="en-US" smtClean="0"/>
              <a:t>‹#›</a:t>
            </a:fld>
            <a:endParaRPr lang="en-US"/>
          </a:p>
        </p:txBody>
      </p:sp>
    </p:spTree>
    <p:extLst>
      <p:ext uri="{BB962C8B-B14F-4D97-AF65-F5344CB8AC3E}">
        <p14:creationId xmlns:p14="http://schemas.microsoft.com/office/powerpoint/2010/main" val="602629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23D03A-3E23-4B2F-9584-AA2EC1CC5127}"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751A58-61F2-4BD7-ACB1-A529425CE38D}" type="slidenum">
              <a:rPr lang="en-US" smtClean="0"/>
              <a:t>‹#›</a:t>
            </a:fld>
            <a:endParaRPr lang="en-US"/>
          </a:p>
        </p:txBody>
      </p:sp>
    </p:spTree>
    <p:extLst>
      <p:ext uri="{BB962C8B-B14F-4D97-AF65-F5344CB8AC3E}">
        <p14:creationId xmlns:p14="http://schemas.microsoft.com/office/powerpoint/2010/main" val="412688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5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23D03A-3E23-4B2F-9584-AA2EC1CC5127}" type="datetimeFigureOut">
              <a:rPr lang="en-US" smtClean="0"/>
              <a:t>11/4/2018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751A58-61F2-4BD7-ACB1-A529425CE38D}" type="slidenum">
              <a:rPr lang="en-US" smtClean="0"/>
              <a:t>‹#›</a:t>
            </a:fld>
            <a:endParaRPr lang="en-US"/>
          </a:p>
        </p:txBody>
      </p:sp>
    </p:spTree>
    <p:extLst>
      <p:ext uri="{BB962C8B-B14F-4D97-AF65-F5344CB8AC3E}">
        <p14:creationId xmlns:p14="http://schemas.microsoft.com/office/powerpoint/2010/main" val="2088959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44657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458" y="2527753"/>
            <a:ext cx="6854371"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16 </a:t>
            </a:r>
            <a:r>
              <a:rPr lang="en-US" b="1" dirty="0">
                <a:effectLst>
                  <a:outerShdw blurRad="38100" dist="38100" dir="2700000" algn="tl">
                    <a:srgbClr val="000000">
                      <a:alpha val="43137"/>
                    </a:srgbClr>
                  </a:outerShdw>
                </a:effectLst>
                <a:latin typeface="+mn-lt"/>
              </a:rPr>
              <a:t>Rejoice always, </a:t>
            </a:r>
            <a:r>
              <a:rPr lang="en-US" b="1" baseline="30000" dirty="0">
                <a:effectLst>
                  <a:outerShdw blurRad="38100" dist="38100" dir="2700000" algn="tl">
                    <a:srgbClr val="000000">
                      <a:alpha val="43137"/>
                    </a:srgbClr>
                  </a:outerShdw>
                </a:effectLst>
                <a:latin typeface="+mn-lt"/>
              </a:rPr>
              <a:t>17 </a:t>
            </a:r>
            <a:r>
              <a:rPr lang="en-US" b="1" dirty="0">
                <a:effectLst>
                  <a:outerShdw blurRad="38100" dist="38100" dir="2700000" algn="tl">
                    <a:srgbClr val="000000">
                      <a:alpha val="43137"/>
                    </a:srgbClr>
                  </a:outerShdw>
                </a:effectLst>
                <a:latin typeface="+mn-lt"/>
              </a:rPr>
              <a:t>pray without ceasing, </a:t>
            </a:r>
            <a:r>
              <a:rPr lang="en-US" b="1" baseline="30000" dirty="0">
                <a:effectLst>
                  <a:outerShdw blurRad="38100" dist="38100" dir="2700000" algn="tl">
                    <a:srgbClr val="000000">
                      <a:alpha val="43137"/>
                    </a:srgbClr>
                  </a:outerShdw>
                </a:effectLst>
                <a:latin typeface="+mn-lt"/>
              </a:rPr>
              <a:t>18</a:t>
            </a:r>
            <a:r>
              <a:rPr lang="en-US" b="1" dirty="0">
                <a:effectLst>
                  <a:outerShdw blurRad="38100" dist="38100" dir="2700000" algn="tl">
                    <a:srgbClr val="000000">
                      <a:alpha val="43137"/>
                    </a:srgbClr>
                  </a:outerShdw>
                </a:effectLst>
                <a:latin typeface="+mn-lt"/>
              </a:rPr>
              <a:t> give thanks in all circumstances; for this is the will of God in Christ Jesus for you. </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2700" b="1" dirty="0">
                <a:effectLst>
                  <a:outerShdw blurRad="38100" dist="38100" dir="2700000" algn="tl">
                    <a:srgbClr val="000000">
                      <a:alpha val="43137"/>
                    </a:srgbClr>
                  </a:outerShdw>
                </a:effectLst>
                <a:latin typeface="+mn-lt"/>
              </a:rPr>
              <a:t/>
            </a:r>
            <a:br>
              <a:rPr lang="en-US" sz="2700" b="1" dirty="0">
                <a:effectLst>
                  <a:outerShdw blurRad="38100" dist="38100" dir="2700000" algn="tl">
                    <a:srgbClr val="000000">
                      <a:alpha val="43137"/>
                    </a:srgbClr>
                  </a:outerShdw>
                </a:effectLst>
                <a:latin typeface="+mn-lt"/>
              </a:rPr>
            </a:br>
            <a:r>
              <a:rPr lang="en-US" sz="2700" b="1" dirty="0" smtClean="0">
                <a:effectLst>
                  <a:outerShdw blurRad="38100" dist="38100" dir="2700000" algn="tl">
                    <a:srgbClr val="000000">
                      <a:alpha val="43137"/>
                    </a:srgbClr>
                  </a:outerShdw>
                </a:effectLst>
                <a:latin typeface="+mn-lt"/>
              </a:rPr>
              <a:t>1 Thessalonians 5:16-18 ESV</a:t>
            </a:r>
            <a:endParaRPr lang="en-US" sz="27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85229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458" y="2832547"/>
            <a:ext cx="6854371" cy="1325563"/>
          </a:xfrm>
        </p:spPr>
        <p:txBody>
          <a:bodyPr>
            <a:noAutofit/>
          </a:bodyPr>
          <a:lstStyle/>
          <a:p>
            <a:pPr algn="ctr"/>
            <a:r>
              <a:rPr lang="en-US" sz="2800" b="1" dirty="0">
                <a:effectLst>
                  <a:outerShdw blurRad="38100" dist="38100" dir="2700000" algn="tl">
                    <a:srgbClr val="000000">
                      <a:alpha val="43137"/>
                    </a:srgbClr>
                  </a:outerShdw>
                </a:effectLst>
                <a:latin typeface="+mn-lt"/>
              </a:rPr>
              <a:t>Paul, Silvanus, and Timothy, To the church of the Thessalonians in God our Father and the Lord Jesus Christ: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Grace to you and peace from God our Father and the Lord Jesus Christ.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We ought always to give thanks to God for you, brothers, as is right, because your faith is growing abundantly, and the love of every one of you for one another is increasing.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Therefore we ourselves boast about you in the churches of God for your steadfastness and faith in all your persecutions and in the afflictions that you are enduring.</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1600" b="1" dirty="0">
                <a:effectLst>
                  <a:outerShdw blurRad="38100" dist="38100" dir="2700000" algn="tl">
                    <a:srgbClr val="000000">
                      <a:alpha val="43137"/>
                    </a:srgbClr>
                  </a:outerShdw>
                </a:effectLst>
                <a:latin typeface="+mn-lt"/>
              </a:rPr>
              <a:t/>
            </a:r>
            <a:br>
              <a:rPr lang="en-US" sz="16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1:1-4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87542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2" y="2614837"/>
            <a:ext cx="6854371"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For not only has the word of the Lord sounded forth from you in Macedonia and Achaia, but your faith in God has gone forth everywhere, so that we need not say anything.  </a:t>
            </a: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For they themselves report concerning us the kind of reception we had among you, and how you turned to God from idols to serve the living and true God</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1600" b="1" dirty="0">
                <a:effectLst>
                  <a:outerShdw blurRad="38100" dist="38100" dir="2700000" algn="tl">
                    <a:srgbClr val="000000">
                      <a:alpha val="43137"/>
                    </a:srgbClr>
                  </a:outerShdw>
                </a:effectLst>
                <a:latin typeface="+mn-lt"/>
              </a:rPr>
              <a:t/>
            </a:r>
            <a:br>
              <a:rPr lang="en-US" sz="16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1:8-9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6186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458" y="2832547"/>
            <a:ext cx="6854371" cy="1325563"/>
          </a:xfrm>
        </p:spPr>
        <p:txBody>
          <a:bodyPr>
            <a:noAutofit/>
          </a:bodyPr>
          <a:lstStyle/>
          <a:p>
            <a:pPr algn="ctr"/>
            <a:r>
              <a:rPr lang="en-US" sz="2800" b="1" dirty="0">
                <a:effectLst>
                  <a:outerShdw blurRad="38100" dist="38100" dir="2700000" algn="tl">
                    <a:srgbClr val="000000">
                      <a:alpha val="43137"/>
                    </a:srgbClr>
                  </a:outerShdw>
                </a:effectLst>
                <a:latin typeface="+mn-lt"/>
              </a:rPr>
              <a:t>Paul, Silvanus, and Timothy, To the church of the Thessalonians in God our Father and the Lord Jesus Christ: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Grace to you and peace from God our Father and the Lord Jesus Christ.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We ought always to give thanks to God for you, brothers, as is right, because your faith is growing abundantly, and the love of every one of you for one another is increasing.  </a:t>
            </a:r>
            <a:r>
              <a:rPr lang="en-US" sz="2800" b="1" baseline="30000" dirty="0">
                <a:solidFill>
                  <a:srgbClr val="C00000"/>
                </a:solidFill>
                <a:effectLst>
                  <a:outerShdw blurRad="38100" dist="38100" dir="2700000" algn="tl">
                    <a:srgbClr val="000000">
                      <a:alpha val="43137"/>
                    </a:srgbClr>
                  </a:outerShdw>
                </a:effectLst>
                <a:latin typeface="+mn-lt"/>
              </a:rPr>
              <a:t>4 </a:t>
            </a:r>
            <a:r>
              <a:rPr lang="en-US" sz="2800" b="1" dirty="0">
                <a:solidFill>
                  <a:srgbClr val="C00000"/>
                </a:solidFill>
                <a:effectLst>
                  <a:outerShdw blurRad="38100" dist="38100" dir="2700000" algn="tl">
                    <a:srgbClr val="000000">
                      <a:alpha val="43137"/>
                    </a:srgbClr>
                  </a:outerShdw>
                </a:effectLst>
                <a:latin typeface="+mn-lt"/>
              </a:rPr>
              <a:t>Therefore we ourselves boast about you in the churches of God </a:t>
            </a:r>
            <a:r>
              <a:rPr lang="en-US" sz="2800" b="1" dirty="0">
                <a:effectLst>
                  <a:outerShdw blurRad="38100" dist="38100" dir="2700000" algn="tl">
                    <a:srgbClr val="000000">
                      <a:alpha val="43137"/>
                    </a:srgbClr>
                  </a:outerShdw>
                </a:effectLst>
                <a:latin typeface="+mn-lt"/>
              </a:rPr>
              <a:t>for your steadfastness and faith in all your persecutions and in the afflictions that you are enduring.</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1600" b="1" dirty="0">
                <a:effectLst>
                  <a:outerShdw blurRad="38100" dist="38100" dir="2700000" algn="tl">
                    <a:srgbClr val="000000">
                      <a:alpha val="43137"/>
                    </a:srgbClr>
                  </a:outerShdw>
                </a:effectLst>
                <a:latin typeface="+mn-lt"/>
              </a:rPr>
              <a:t/>
            </a:r>
            <a:br>
              <a:rPr lang="en-US" sz="16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1:1-4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02427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458" y="2832547"/>
            <a:ext cx="6854371" cy="1325563"/>
          </a:xfrm>
        </p:spPr>
        <p:txBody>
          <a:bodyPr>
            <a:noAutofit/>
          </a:bodyPr>
          <a:lstStyle/>
          <a:p>
            <a:pPr algn="ctr"/>
            <a:r>
              <a:rPr lang="en-US" sz="2800" b="1" dirty="0">
                <a:effectLst>
                  <a:outerShdw blurRad="38100" dist="38100" dir="2700000" algn="tl">
                    <a:srgbClr val="000000">
                      <a:alpha val="43137"/>
                    </a:srgbClr>
                  </a:outerShdw>
                </a:effectLst>
                <a:latin typeface="+mn-lt"/>
              </a:rPr>
              <a:t>Paul, Silvanus, and Timothy, To the church of the Thessalonians in God our Father and the Lord Jesus Christ: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Grace to you and peace from God our Father and the Lord Jesus Christ.  </a:t>
            </a:r>
            <a:r>
              <a:rPr lang="en-US" sz="2800" b="1" baseline="30000" dirty="0">
                <a:solidFill>
                  <a:srgbClr val="C00000"/>
                </a:solidFill>
                <a:effectLst>
                  <a:outerShdw blurRad="38100" dist="38100" dir="2700000" algn="tl">
                    <a:srgbClr val="000000">
                      <a:alpha val="43137"/>
                    </a:srgbClr>
                  </a:outerShdw>
                </a:effectLst>
                <a:latin typeface="+mn-lt"/>
              </a:rPr>
              <a:t>3 </a:t>
            </a:r>
            <a:r>
              <a:rPr lang="en-US" sz="2800" b="1" dirty="0">
                <a:solidFill>
                  <a:srgbClr val="C00000"/>
                </a:solidFill>
                <a:effectLst>
                  <a:outerShdw blurRad="38100" dist="38100" dir="2700000" algn="tl">
                    <a:srgbClr val="000000">
                      <a:alpha val="43137"/>
                    </a:srgbClr>
                  </a:outerShdw>
                </a:effectLst>
                <a:latin typeface="+mn-lt"/>
              </a:rPr>
              <a:t>We ought always to give thanks to God for you, brothers, as is right</a:t>
            </a:r>
            <a:r>
              <a:rPr lang="en-US" sz="2800" b="1" dirty="0">
                <a:effectLst>
                  <a:outerShdw blurRad="38100" dist="38100" dir="2700000" algn="tl">
                    <a:srgbClr val="000000">
                      <a:alpha val="43137"/>
                    </a:srgbClr>
                  </a:outerShdw>
                </a:effectLst>
                <a:latin typeface="+mn-lt"/>
              </a:rPr>
              <a:t>, because your faith is growing abundantly, and the love of every one of you for one another is increasing.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Therefore we ourselves boast about you in the churches of God for your steadfastness and faith in all your persecutions and in the afflictions that you are enduring.</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1600" b="1" dirty="0">
                <a:effectLst>
                  <a:outerShdw blurRad="38100" dist="38100" dir="2700000" algn="tl">
                    <a:srgbClr val="000000">
                      <a:alpha val="43137"/>
                    </a:srgbClr>
                  </a:outerShdw>
                </a:effectLst>
                <a:latin typeface="+mn-lt"/>
              </a:rPr>
              <a:t/>
            </a:r>
            <a:br>
              <a:rPr lang="en-US" sz="16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1:1-4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12049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87" y="1061805"/>
            <a:ext cx="6854371" cy="1325563"/>
          </a:xfrm>
        </p:spPr>
        <p:txBody>
          <a:bodyPr>
            <a:noAutofit/>
          </a:bodyPr>
          <a:lstStyle/>
          <a:p>
            <a:pPr algn="ctr"/>
            <a:r>
              <a:rPr lang="en-US" sz="2800" b="1" dirty="0">
                <a:effectLst>
                  <a:outerShdw blurRad="38100" dist="38100" dir="2700000" algn="tl">
                    <a:srgbClr val="000000">
                      <a:alpha val="43137"/>
                    </a:srgbClr>
                  </a:outerShdw>
                </a:effectLst>
                <a:latin typeface="+mn-lt"/>
              </a:rPr>
              <a:t>Paul, Silvanus, and Timothy, To the church of the Thessalonians in God our Father and the Lord Jesus Christ: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Grace to you and </a:t>
            </a:r>
            <a:r>
              <a:rPr lang="en-US" sz="2800" b="1" dirty="0" smtClean="0">
                <a:effectLst>
                  <a:outerShdw blurRad="38100" dist="38100" dir="2700000" algn="tl">
                    <a:srgbClr val="000000">
                      <a:alpha val="43137"/>
                    </a:srgbClr>
                  </a:outerShdw>
                </a:effectLst>
                <a:latin typeface="+mn-lt"/>
              </a:rPr>
              <a:t>peace</a:t>
            </a:r>
            <a:br>
              <a:rPr lang="en-US" sz="2800" b="1" dirty="0" smtClean="0">
                <a:effectLst>
                  <a:outerShdw blurRad="38100" dist="38100" dir="2700000" algn="tl">
                    <a:srgbClr val="000000">
                      <a:alpha val="43137"/>
                    </a:srgbClr>
                  </a:outerShdw>
                </a:effectLst>
                <a:latin typeface="+mn-lt"/>
              </a:rPr>
            </a:br>
            <a:r>
              <a:rPr lang="en-US" sz="1600" b="1" dirty="0">
                <a:effectLst>
                  <a:outerShdw blurRad="38100" dist="38100" dir="2700000" algn="tl">
                    <a:srgbClr val="000000">
                      <a:alpha val="43137"/>
                    </a:srgbClr>
                  </a:outerShdw>
                </a:effectLst>
                <a:latin typeface="+mn-lt"/>
              </a:rPr>
              <a:t/>
            </a:r>
            <a:br>
              <a:rPr lang="en-US" sz="16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1:1-2a  ESV</a:t>
            </a:r>
            <a:endParaRPr lang="en-US" sz="2400" dirty="0">
              <a:effectLst>
                <a:outerShdw blurRad="38100" dist="38100" dir="2700000" algn="tl">
                  <a:srgbClr val="000000">
                    <a:alpha val="43137"/>
                  </a:srgbClr>
                </a:outerShdw>
              </a:effectLst>
              <a:latin typeface="+mn-lt"/>
            </a:endParaRPr>
          </a:p>
        </p:txBody>
      </p:sp>
      <p:sp>
        <p:nvSpPr>
          <p:cNvPr id="3" name="Title 1"/>
          <p:cNvSpPr txBox="1">
            <a:spLocks/>
          </p:cNvSpPr>
          <p:nvPr/>
        </p:nvSpPr>
        <p:spPr>
          <a:xfrm>
            <a:off x="518886" y="3710662"/>
            <a:ext cx="685437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effectLst>
                  <a:outerShdw blurRad="38100" dist="38100" dir="2700000" algn="tl">
                    <a:srgbClr val="000000">
                      <a:alpha val="43137"/>
                    </a:srgbClr>
                  </a:outerShdw>
                </a:effectLst>
                <a:latin typeface="+mn-lt"/>
              </a:rPr>
              <a:t>Paul, Silvanus, and Timothy,</a:t>
            </a:r>
            <a:r>
              <a:rPr lang="en-US" sz="2800" b="1" dirty="0" smtClean="0">
                <a:effectLst>
                  <a:outerShdw blurRad="38100" dist="38100" dir="2700000" algn="tl">
                    <a:srgbClr val="000000">
                      <a:alpha val="43137"/>
                    </a:srgbClr>
                  </a:outerShdw>
                </a:effectLst>
                <a:latin typeface="+mn-lt"/>
              </a:rPr>
              <a:t> To the church of the Thessalonians in God </a:t>
            </a:r>
            <a:r>
              <a:rPr lang="en-US" sz="2800" b="1" dirty="0">
                <a:effectLst>
                  <a:outerShdw blurRad="38100" dist="38100" dir="2700000" algn="tl">
                    <a:srgbClr val="000000">
                      <a:alpha val="43137"/>
                    </a:srgbClr>
                  </a:outerShdw>
                </a:effectLst>
                <a:latin typeface="+mn-lt"/>
              </a:rPr>
              <a:t>the</a:t>
            </a:r>
            <a:r>
              <a:rPr lang="en-US" sz="2800" b="1" dirty="0" smtClean="0">
                <a:effectLst>
                  <a:outerShdw blurRad="38100" dist="38100" dir="2700000" algn="tl">
                    <a:srgbClr val="000000">
                      <a:alpha val="43137"/>
                    </a:srgbClr>
                  </a:outerShdw>
                </a:effectLst>
                <a:latin typeface="+mn-lt"/>
              </a:rPr>
              <a:t> Father and the Lord Jesus Christ: Grace to you and peace.</a:t>
            </a:r>
            <a:br>
              <a:rPr lang="en-US" sz="2800" b="1" dirty="0" smtClean="0">
                <a:effectLst>
                  <a:outerShdw blurRad="38100" dist="38100" dir="2700000" algn="tl">
                    <a:srgbClr val="000000">
                      <a:alpha val="43137"/>
                    </a:srgbClr>
                  </a:outerShdw>
                </a:effectLst>
                <a:latin typeface="+mn-lt"/>
              </a:rPr>
            </a:br>
            <a:r>
              <a:rPr lang="en-US" sz="1600" b="1" dirty="0" smtClean="0">
                <a:effectLst>
                  <a:outerShdw blurRad="38100" dist="38100" dir="2700000" algn="tl">
                    <a:srgbClr val="000000">
                      <a:alpha val="43137"/>
                    </a:srgbClr>
                  </a:outerShdw>
                </a:effectLst>
                <a:latin typeface="+mn-lt"/>
              </a:rPr>
              <a:t/>
            </a:r>
            <a:br>
              <a:rPr lang="en-US" sz="16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Thessalonians 1:1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34202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458" y="2832547"/>
            <a:ext cx="6854371" cy="1325563"/>
          </a:xfrm>
        </p:spPr>
        <p:txBody>
          <a:bodyPr>
            <a:noAutofit/>
          </a:bodyPr>
          <a:lstStyle/>
          <a:p>
            <a:pPr algn="ctr"/>
            <a:r>
              <a:rPr lang="en-US" sz="2800" b="1" dirty="0">
                <a:solidFill>
                  <a:srgbClr val="C00000"/>
                </a:solidFill>
                <a:effectLst>
                  <a:outerShdw blurRad="38100" dist="38100" dir="2700000" algn="tl">
                    <a:srgbClr val="000000">
                      <a:alpha val="43137"/>
                    </a:srgbClr>
                  </a:outerShdw>
                </a:effectLst>
                <a:latin typeface="+mn-lt"/>
              </a:rPr>
              <a:t>Paul, Silvanus, and Timothy, To the church of the Thessalonians in God our Father and the Lord Jesus Christ: </a:t>
            </a:r>
            <a:r>
              <a:rPr lang="en-US" sz="2800" b="1" baseline="30000" dirty="0">
                <a:solidFill>
                  <a:srgbClr val="C00000"/>
                </a:solidFill>
                <a:effectLst>
                  <a:outerShdw blurRad="38100" dist="38100" dir="2700000" algn="tl">
                    <a:srgbClr val="000000">
                      <a:alpha val="43137"/>
                    </a:srgbClr>
                  </a:outerShdw>
                </a:effectLst>
                <a:latin typeface="+mn-lt"/>
              </a:rPr>
              <a:t>2 </a:t>
            </a:r>
            <a:r>
              <a:rPr lang="en-US" sz="2800" b="1" dirty="0">
                <a:solidFill>
                  <a:srgbClr val="C00000"/>
                </a:solidFill>
                <a:effectLst>
                  <a:outerShdw blurRad="38100" dist="38100" dir="2700000" algn="tl">
                    <a:srgbClr val="000000">
                      <a:alpha val="43137"/>
                    </a:srgbClr>
                  </a:outerShdw>
                </a:effectLst>
                <a:latin typeface="+mn-lt"/>
              </a:rPr>
              <a:t>Grace to you and peace from God our Father and the Lord Jesus Christ.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We ought always to give thanks to God for you, brothers, as is right, because your faith is growing abundantly, and the love of every one of you for one another is increasing.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Therefore we ourselves boast about you in the churches of God for your steadfastness and faith in all your persecutions and in the afflictions that you are enduring.</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1600" b="1" dirty="0">
                <a:effectLst>
                  <a:outerShdw blurRad="38100" dist="38100" dir="2700000" algn="tl">
                    <a:srgbClr val="000000">
                      <a:alpha val="43137"/>
                    </a:srgbClr>
                  </a:outerShdw>
                </a:effectLst>
                <a:latin typeface="+mn-lt"/>
              </a:rPr>
              <a:t/>
            </a:r>
            <a:br>
              <a:rPr lang="en-US" sz="16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1:1-4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07353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458" y="2832547"/>
            <a:ext cx="6854371" cy="1325563"/>
          </a:xfrm>
        </p:spPr>
        <p:txBody>
          <a:bodyPr>
            <a:noAutofit/>
          </a:bodyPr>
          <a:lstStyle/>
          <a:p>
            <a:pPr algn="ctr"/>
            <a:r>
              <a:rPr lang="en-US" sz="2800" b="1" dirty="0">
                <a:effectLst>
                  <a:outerShdw blurRad="38100" dist="38100" dir="2700000" algn="tl">
                    <a:srgbClr val="000000">
                      <a:alpha val="43137"/>
                    </a:srgbClr>
                  </a:outerShdw>
                </a:effectLst>
                <a:latin typeface="+mn-lt"/>
              </a:rPr>
              <a:t>Paul, Silvanus, and Timothy, To the church of the Thessalonians in God our Father and the Lord Jesus Christ: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Grace to you and peace from God our Father and the Lord Jesus Christ.  </a:t>
            </a:r>
            <a:r>
              <a:rPr lang="en-US" sz="2800" b="1" baseline="30000" dirty="0">
                <a:solidFill>
                  <a:srgbClr val="C00000"/>
                </a:solidFill>
                <a:effectLst>
                  <a:outerShdw blurRad="38100" dist="38100" dir="2700000" algn="tl">
                    <a:srgbClr val="000000">
                      <a:alpha val="43137"/>
                    </a:srgbClr>
                  </a:outerShdw>
                </a:effectLst>
                <a:latin typeface="+mn-lt"/>
              </a:rPr>
              <a:t>3 </a:t>
            </a:r>
            <a:r>
              <a:rPr lang="en-US" sz="2800" b="1" dirty="0">
                <a:solidFill>
                  <a:srgbClr val="C00000"/>
                </a:solidFill>
                <a:effectLst>
                  <a:outerShdw blurRad="38100" dist="38100" dir="2700000" algn="tl">
                    <a:srgbClr val="000000">
                      <a:alpha val="43137"/>
                    </a:srgbClr>
                  </a:outerShdw>
                </a:effectLst>
                <a:latin typeface="+mn-lt"/>
              </a:rPr>
              <a:t>We ought always to give thanks to God for you, brothers, as is right, because your faith is growing abundantly, and the love of every one of you for one another is increasing.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Therefore we ourselves boast about you in the churches of God for your steadfastness and faith in all your persecutions and in the afflictions that you are enduring.</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1600" b="1" dirty="0">
                <a:effectLst>
                  <a:outerShdw blurRad="38100" dist="38100" dir="2700000" algn="tl">
                    <a:srgbClr val="000000">
                      <a:alpha val="43137"/>
                    </a:srgbClr>
                  </a:outerShdw>
                </a:effectLst>
                <a:latin typeface="+mn-lt"/>
              </a:rPr>
              <a:t/>
            </a:r>
            <a:br>
              <a:rPr lang="en-US" sz="16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1:1-4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47178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458" y="2832547"/>
            <a:ext cx="6854371" cy="1325563"/>
          </a:xfrm>
        </p:spPr>
        <p:txBody>
          <a:bodyPr>
            <a:noAutofit/>
          </a:bodyPr>
          <a:lstStyle/>
          <a:p>
            <a:pPr algn="ctr"/>
            <a:r>
              <a:rPr lang="en-US" sz="2800" b="1" dirty="0">
                <a:effectLst>
                  <a:outerShdw blurRad="38100" dist="38100" dir="2700000" algn="tl">
                    <a:srgbClr val="000000">
                      <a:alpha val="43137"/>
                    </a:srgbClr>
                  </a:outerShdw>
                </a:effectLst>
                <a:latin typeface="+mn-lt"/>
              </a:rPr>
              <a:t>Paul, Silvanus, and Timothy, To the church of the Thessalonians in God our Father and the Lord Jesus Christ: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Grace to you and peace from God our Father and the Lord Jesus Christ.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We ought always to give thanks to God for you, brothers, as is right, because your faith is growing abundantly, and the love of every one of you for one another is increasing.  </a:t>
            </a:r>
            <a:r>
              <a:rPr lang="en-US" sz="2800" b="1" baseline="30000" dirty="0">
                <a:solidFill>
                  <a:srgbClr val="C00000"/>
                </a:solidFill>
                <a:effectLst>
                  <a:outerShdw blurRad="38100" dist="38100" dir="2700000" algn="tl">
                    <a:srgbClr val="000000">
                      <a:alpha val="43137"/>
                    </a:srgbClr>
                  </a:outerShdw>
                </a:effectLst>
                <a:latin typeface="+mn-lt"/>
              </a:rPr>
              <a:t>4 </a:t>
            </a:r>
            <a:r>
              <a:rPr lang="en-US" sz="2800" b="1" dirty="0">
                <a:solidFill>
                  <a:srgbClr val="C00000"/>
                </a:solidFill>
                <a:effectLst>
                  <a:outerShdw blurRad="38100" dist="38100" dir="2700000" algn="tl">
                    <a:srgbClr val="000000">
                      <a:alpha val="43137"/>
                    </a:srgbClr>
                  </a:outerShdw>
                </a:effectLst>
                <a:latin typeface="+mn-lt"/>
              </a:rPr>
              <a:t>Therefore we ourselves boast about you in the churches of God for your steadfastness and faith in all your persecutions and in the afflictions that you are enduring.</a:t>
            </a:r>
            <a:r>
              <a:rPr lang="en-US" sz="2800" dirty="0">
                <a:solidFill>
                  <a:srgbClr val="C00000"/>
                </a:solidFill>
                <a:effectLst>
                  <a:outerShdw blurRad="38100" dist="38100" dir="2700000" algn="tl">
                    <a:srgbClr val="000000">
                      <a:alpha val="43137"/>
                    </a:srgbClr>
                  </a:outerShdw>
                </a:effectLst>
                <a:latin typeface="+mn-lt"/>
              </a:rPr>
              <a:t/>
            </a:r>
            <a:br>
              <a:rPr lang="en-US" sz="2800" dirty="0">
                <a:solidFill>
                  <a:srgbClr val="C00000"/>
                </a:solidFill>
                <a:effectLst>
                  <a:outerShdw blurRad="38100" dist="38100" dir="2700000" algn="tl">
                    <a:srgbClr val="000000">
                      <a:alpha val="43137"/>
                    </a:srgbClr>
                  </a:outerShdw>
                </a:effectLst>
                <a:latin typeface="+mn-lt"/>
              </a:rPr>
            </a:br>
            <a:r>
              <a:rPr lang="en-US" sz="1600" b="1" dirty="0">
                <a:effectLst>
                  <a:outerShdw blurRad="38100" dist="38100" dir="2700000" algn="tl">
                    <a:srgbClr val="000000">
                      <a:alpha val="43137"/>
                    </a:srgbClr>
                  </a:outerShdw>
                </a:effectLst>
                <a:latin typeface="+mn-lt"/>
              </a:rPr>
              <a:t/>
            </a:r>
            <a:br>
              <a:rPr lang="en-US" sz="16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1:1-4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93377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458" y="2426150"/>
            <a:ext cx="6854371"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20 </a:t>
            </a:r>
            <a:r>
              <a:rPr lang="en-US" sz="3600" b="1" dirty="0">
                <a:effectLst>
                  <a:outerShdw blurRad="38100" dist="38100" dir="2700000" algn="tl">
                    <a:srgbClr val="000000">
                      <a:alpha val="43137"/>
                    </a:srgbClr>
                  </a:outerShdw>
                </a:effectLst>
                <a:latin typeface="+mn-lt"/>
              </a:rPr>
              <a:t>Now to Him who is able to do exceedingly abundantly above all that we ask or think, according to the power that works in us, </a:t>
            </a:r>
            <a:r>
              <a:rPr lang="en-US" sz="3600" b="1" baseline="30000" dirty="0">
                <a:effectLst>
                  <a:outerShdw blurRad="38100" dist="38100" dir="2700000" algn="tl">
                    <a:srgbClr val="000000">
                      <a:alpha val="43137"/>
                    </a:srgbClr>
                  </a:outerShdw>
                </a:effectLst>
                <a:latin typeface="+mn-lt"/>
              </a:rPr>
              <a:t>21 </a:t>
            </a:r>
            <a:r>
              <a:rPr lang="en-US" sz="3600" b="1" dirty="0">
                <a:effectLst>
                  <a:outerShdw blurRad="38100" dist="38100" dir="2700000" algn="tl">
                    <a:srgbClr val="000000">
                      <a:alpha val="43137"/>
                    </a:srgbClr>
                  </a:outerShdw>
                </a:effectLst>
                <a:latin typeface="+mn-lt"/>
              </a:rPr>
              <a:t>to Him </a:t>
            </a:r>
            <a:r>
              <a:rPr lang="en-US" sz="3600" b="1" i="1" dirty="0">
                <a:effectLst>
                  <a:outerShdw blurRad="38100" dist="38100" dir="2700000" algn="tl">
                    <a:srgbClr val="000000">
                      <a:alpha val="43137"/>
                    </a:srgbClr>
                  </a:outerShdw>
                </a:effectLst>
                <a:latin typeface="+mn-lt"/>
              </a:rPr>
              <a:t>be</a:t>
            </a:r>
            <a:r>
              <a:rPr lang="en-US" sz="3600" b="1" dirty="0">
                <a:effectLst>
                  <a:outerShdw blurRad="38100" dist="38100" dir="2700000" algn="tl">
                    <a:srgbClr val="000000">
                      <a:alpha val="43137"/>
                    </a:srgbClr>
                  </a:outerShdw>
                </a:effectLst>
                <a:latin typeface="+mn-lt"/>
              </a:rPr>
              <a:t> glory in the church by Christ Jesus to all generations, forever and ever. Amen.</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1800" b="1" dirty="0">
                <a:effectLst>
                  <a:outerShdw blurRad="38100" dist="38100" dir="2700000" algn="tl">
                    <a:srgbClr val="000000">
                      <a:alpha val="43137"/>
                    </a:srgbClr>
                  </a:outerShdw>
                </a:effectLst>
                <a:latin typeface="+mn-lt"/>
              </a:rPr>
              <a:t/>
            </a:r>
            <a:br>
              <a:rPr lang="en-US" sz="1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Ephesians 3:20-21 NKJV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7369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458" y="2426150"/>
            <a:ext cx="6854371" cy="1325563"/>
          </a:xfrm>
        </p:spPr>
        <p:txBody>
          <a:bodyPr>
            <a:noAutofit/>
          </a:bodyPr>
          <a:lstStyle/>
          <a:p>
            <a:pPr algn="ctr"/>
            <a:r>
              <a:rPr lang="en-US" sz="3600" b="1" dirty="0">
                <a:effectLst>
                  <a:outerShdw blurRad="38100" dist="38100" dir="2700000" algn="tl">
                    <a:srgbClr val="000000">
                      <a:alpha val="43137"/>
                    </a:srgbClr>
                  </a:outerShdw>
                </a:effectLst>
                <a:latin typeface="+mn-lt"/>
              </a:rPr>
              <a:t>Every good gift and every perfect gift is from above, coming down from the Father of lights, with whom there is no variation or shadow due to change.</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1800" b="1" dirty="0">
                <a:effectLst>
                  <a:outerShdw blurRad="38100" dist="38100" dir="2700000" algn="tl">
                    <a:srgbClr val="000000">
                      <a:alpha val="43137"/>
                    </a:srgbClr>
                  </a:outerShdw>
                </a:effectLst>
                <a:latin typeface="+mn-lt"/>
              </a:rPr>
              <a:t/>
            </a:r>
            <a:br>
              <a:rPr lang="en-US" sz="1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James 1:17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67705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2" y="2484206"/>
            <a:ext cx="7257144" cy="1325563"/>
          </a:xfrm>
        </p:spPr>
        <p:txBody>
          <a:bodyPr>
            <a:noAutofit/>
          </a:bodyPr>
          <a:lstStyle/>
          <a:p>
            <a:pPr lvl="0" algn="ctr"/>
            <a:r>
              <a:rPr lang="en-US" sz="3200" b="1" dirty="0">
                <a:effectLst>
                  <a:outerShdw blurRad="38100" dist="38100" dir="2700000" algn="tl">
                    <a:srgbClr val="000000">
                      <a:alpha val="43137"/>
                    </a:srgbClr>
                  </a:outerShdw>
                </a:effectLst>
                <a:latin typeface="+mn-lt"/>
              </a:rPr>
              <a:t>Praise God, from whom all blessings flow;</a:t>
            </a:r>
            <a:br>
              <a:rPr lang="en-US" sz="3200" b="1"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Praise Him, all creatures here below;</a:t>
            </a:r>
            <a:br>
              <a:rPr lang="en-US" sz="3200" b="1"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Praise Him above, ye </a:t>
            </a:r>
            <a:r>
              <a:rPr lang="en-US" sz="3200" b="1" dirty="0" err="1">
                <a:effectLst>
                  <a:outerShdw blurRad="38100" dist="38100" dir="2700000" algn="tl">
                    <a:srgbClr val="000000">
                      <a:alpha val="43137"/>
                    </a:srgbClr>
                  </a:outerShdw>
                </a:effectLst>
                <a:latin typeface="+mn-lt"/>
              </a:rPr>
              <a:t>heav’nly</a:t>
            </a:r>
            <a:r>
              <a:rPr lang="en-US" sz="3200" b="1" dirty="0">
                <a:effectLst>
                  <a:outerShdw blurRad="38100" dist="38100" dir="2700000" algn="tl">
                    <a:srgbClr val="000000">
                      <a:alpha val="43137"/>
                    </a:srgbClr>
                  </a:outerShdw>
                </a:effectLst>
                <a:latin typeface="+mn-lt"/>
              </a:rPr>
              <a:t> host;</a:t>
            </a:r>
            <a:br>
              <a:rPr lang="en-US" sz="3200" b="1"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Praise Father, Son, and Holy Ghost!</a:t>
            </a: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305195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213</Words>
  <Application>Microsoft Office PowerPoint</Application>
  <PresentationFormat>Widescreen</PresentationFormat>
  <Paragraphs>13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16 Rejoice always, 17 pray without ceasing, 18 give thanks in all circumstances; for this is the will of God in Christ Jesus for you.   1 Thessalonians 5:16-18 ESV</vt:lpstr>
      <vt:lpstr>Paul, Silvanus, and Timothy, To the church of the Thessalonians in God our Father and the Lord Jesus Christ: 2 Grace to you and peace from God our Father and the Lord Jesus Christ.  3 We ought always to give thanks to God for you, brothers, as is right, because your faith is growing abundantly, and the love of every one of you for one another is increasing.  4 Therefore we ourselves boast about you in the churches of God for your steadfastness and faith in all your persecutions and in the afflictions that you are enduring.  2 Thessalonians 1:1-4  ESV</vt:lpstr>
      <vt:lpstr>8 For not only has the word of the Lord sounded forth from you in Macedonia and Achaia, but your faith in God has gone forth everywhere, so that we need not say anything.  9 For they themselves report concerning us the kind of reception we had among you, and how you turned to God from idols to serve the living and true God  1 Thessalonians 1:8-9  ESV</vt:lpstr>
      <vt:lpstr>Paul, Silvanus, and Timothy, To the church of the Thessalonians in God our Father and the Lord Jesus Christ: 2 Grace to you and peace from God our Father and the Lord Jesus Christ.  3 We ought always to give thanks to God for you, brothers, as is right, because your faith is growing abundantly, and the love of every one of you for one another is increasing.  4 Therefore we ourselves boast about you in the churches of God for your steadfastness and faith in all your persecutions and in the afflictions that you are enduring.  2 Thessalonians 1:1-4  ESV</vt:lpstr>
      <vt:lpstr>Paul, Silvanus, and Timothy, To the church of the Thessalonians in God our Father and the Lord Jesus Christ: 2 Grace to you and peace from God our Father and the Lord Jesus Christ.  3 We ought always to give thanks to God for you, brothers, as is right, because your faith is growing abundantly, and the love of every one of you for one another is increasing.  4 Therefore we ourselves boast about you in the churches of God for your steadfastness and faith in all your persecutions and in the afflictions that you are enduring.  2 Thessalonians 1:1-4  ESV</vt:lpstr>
      <vt:lpstr>Paul, Silvanus, and Timothy, To the church of the Thessalonians in God our Father and the Lord Jesus Christ: 2 Grace to you and peace  2 Thessalonians 1:1-2a  ESV</vt:lpstr>
      <vt:lpstr>Paul, Silvanus, and Timothy, To the church of the Thessalonians in God our Father and the Lord Jesus Christ: 2 Grace to you and peace from God our Father and the Lord Jesus Christ.  3 We ought always to give thanks to God for you, brothers, as is right, because your faith is growing abundantly, and the love of every one of you for one another is increasing.  4 Therefore we ourselves boast about you in the churches of God for your steadfastness and faith in all your persecutions and in the afflictions that you are enduring.  2 Thessalonians 1:1-4  ESV</vt:lpstr>
      <vt:lpstr>Paul, Silvanus, and Timothy, To the church of the Thessalonians in God our Father and the Lord Jesus Christ: 2 Grace to you and peace from God our Father and the Lord Jesus Christ.  3 We ought always to give thanks to God for you, brothers, as is right, because your faith is growing abundantly, and the love of every one of you for one another is increasing.  4 Therefore we ourselves boast about you in the churches of God for your steadfastness and faith in all your persecutions and in the afflictions that you are enduring.  2 Thessalonians 1:1-4  ESV</vt:lpstr>
      <vt:lpstr>Paul, Silvanus, and Timothy, To the church of the Thessalonians in God our Father and the Lord Jesus Christ: 2 Grace to you and peace from God our Father and the Lord Jesus Christ.  3 We ought always to give thanks to God for you, brothers, as is right, because your faith is growing abundantly, and the love of every one of you for one another is increasing.  4 Therefore we ourselves boast about you in the churches of God for your steadfastness and faith in all your persecutions and in the afflictions that you are enduring.  2 Thessalonians 1:1-4  ESV</vt:lpstr>
      <vt:lpstr>20 Now to Him who is able to do exceedingly abundantly above all that we ask or think, according to the power that works in us, 21 to Him be glory in the church by Christ Jesus to all generations, forever and ever. Amen.  Ephesians 3:20-21 NKJV</vt:lpstr>
      <vt:lpstr>Every good gift and every perfect gift is from above, coming down from the Father of lights, with whom there is no variation or shadow due to change.  James 1:17 ESV</vt:lpstr>
      <vt:lpstr>Praise God, from whom all blessings flow; Praise Him, all creatures here below; Praise Him above, ye heav’nly host; Praise Father, Son, and Holy Ghost!</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Consider the  Source</dc:title>
  <dc:creator>Dad</dc:creator>
  <cp:lastModifiedBy>Dad</cp:lastModifiedBy>
  <cp:revision>3</cp:revision>
  <dcterms:created xsi:type="dcterms:W3CDTF">2018-11-04T10:52:51Z</dcterms:created>
  <dcterms:modified xsi:type="dcterms:W3CDTF">2018-11-04T11:05:46Z</dcterms:modified>
</cp:coreProperties>
</file>