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4B43-01CD-4B99-86CB-AA1AE171C4A7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42CB-F8AE-418F-9A02-1795B2E90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4B43-01CD-4B99-86CB-AA1AE171C4A7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42CB-F8AE-418F-9A02-1795B2E90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2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4B43-01CD-4B99-86CB-AA1AE171C4A7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42CB-F8AE-418F-9A02-1795B2E90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6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4B43-01CD-4B99-86CB-AA1AE171C4A7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42CB-F8AE-418F-9A02-1795B2E90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07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4B43-01CD-4B99-86CB-AA1AE171C4A7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42CB-F8AE-418F-9A02-1795B2E90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580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4B43-01CD-4B99-86CB-AA1AE171C4A7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42CB-F8AE-418F-9A02-1795B2E90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95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4B43-01CD-4B99-86CB-AA1AE171C4A7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42CB-F8AE-418F-9A02-1795B2E90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1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4B43-01CD-4B99-86CB-AA1AE171C4A7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42CB-F8AE-418F-9A02-1795B2E90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28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4B43-01CD-4B99-86CB-AA1AE171C4A7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42CB-F8AE-418F-9A02-1795B2E90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98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4B43-01CD-4B99-86CB-AA1AE171C4A7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42CB-F8AE-418F-9A02-1795B2E90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64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4B43-01CD-4B99-86CB-AA1AE171C4A7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42CB-F8AE-418F-9A02-1795B2E90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6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34B43-01CD-4B99-86CB-AA1AE171C4A7}" type="datetimeFigureOut">
              <a:rPr lang="en-US" smtClean="0"/>
              <a:t>10/28/2018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142CB-F8AE-418F-9A02-1795B2E90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514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5997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2 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 thank God always for all of you as we mention you constantly in our prayers, </a:t>
            </a:r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3 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because we recall in the presence of our God and Father your work of faith and labor of love and endurance of hope in our Lord Jesus Christ. </a:t>
            </a:r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4 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 know, brothers and sisters loved by God, that he has chosen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you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Thessalonians 1:2-4 NET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374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2 We thank God always for all of you as we mention you constantly in our prayers, 3 because we recall in the presence of our God and Father your work of faith and labor of love and endurance of hope in our Lord Jesus Christ. 4 We know, brothers and sisters loved by God, that he has chosen you  1 Thessalonians 1:2-4 NET</vt:lpstr>
    </vt:vector>
  </TitlesOfParts>
  <Company>Maryland Department of Natural Resources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Dad</dc:creator>
  <cp:lastModifiedBy>Dad</cp:lastModifiedBy>
  <cp:revision>5</cp:revision>
  <dcterms:created xsi:type="dcterms:W3CDTF">2018-10-21T09:35:54Z</dcterms:created>
  <dcterms:modified xsi:type="dcterms:W3CDTF">2018-10-28T11:29:58Z</dcterms:modified>
</cp:coreProperties>
</file>