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58" r:id="rId4"/>
    <p:sldId id="260" r:id="rId5"/>
    <p:sldId id="272" r:id="rId6"/>
    <p:sldId id="283" r:id="rId7"/>
    <p:sldId id="280" r:id="rId8"/>
    <p:sldId id="284" r:id="rId9"/>
    <p:sldId id="285" r:id="rId10"/>
    <p:sldId id="286" r:id="rId11"/>
    <p:sldId id="287" r:id="rId12"/>
    <p:sldId id="28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5618CF-07FC-404C-BA8C-5DCFF6549463}"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106448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618CF-07FC-404C-BA8C-5DCFF6549463}"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282271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618CF-07FC-404C-BA8C-5DCFF6549463}"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154062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5618CF-07FC-404C-BA8C-5DCFF6549463}"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290286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5618CF-07FC-404C-BA8C-5DCFF6549463}" type="datetimeFigureOut">
              <a:rPr lang="en-US" smtClean="0"/>
              <a:t>10/21/2018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96419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5618CF-07FC-404C-BA8C-5DCFF6549463}" type="datetimeFigureOut">
              <a:rPr lang="en-US" smtClean="0"/>
              <a:t>10/21/2018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369046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5618CF-07FC-404C-BA8C-5DCFF6549463}" type="datetimeFigureOut">
              <a:rPr lang="en-US" smtClean="0"/>
              <a:t>10/21/2018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320341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618CF-07FC-404C-BA8C-5DCFF6549463}"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376303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618CF-07FC-404C-BA8C-5DCFF6549463}"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1679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618CF-07FC-404C-BA8C-5DCFF6549463}"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223041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618CF-07FC-404C-BA8C-5DCFF6549463}"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13332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5618CF-07FC-404C-BA8C-5DCFF6549463}" type="datetimeFigureOut">
              <a:rPr lang="en-US" smtClean="0"/>
              <a:t>10/21/2018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890250-1807-492B-9EA4-81F119E2C3DE}" type="slidenum">
              <a:rPr lang="en-US" smtClean="0"/>
              <a:t>‹#›</a:t>
            </a:fld>
            <a:endParaRPr lang="en-US"/>
          </a:p>
        </p:txBody>
      </p:sp>
    </p:spTree>
    <p:extLst>
      <p:ext uri="{BB962C8B-B14F-4D97-AF65-F5344CB8AC3E}">
        <p14:creationId xmlns:p14="http://schemas.microsoft.com/office/powerpoint/2010/main" val="1351222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81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21196477">
            <a:off x="3745340" y="1015999"/>
            <a:ext cx="3947232" cy="48932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2048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179417"/>
            <a:ext cx="1178922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23 </a:t>
            </a:r>
            <a:r>
              <a:rPr lang="en-US" sz="3600" b="1" dirty="0">
                <a:effectLst>
                  <a:outerShdw blurRad="38100" dist="38100" dir="2700000" algn="tl">
                    <a:srgbClr val="000000">
                      <a:alpha val="43137"/>
                    </a:srgbClr>
                  </a:outerShdw>
                </a:effectLst>
                <a:latin typeface="+mn-lt"/>
              </a:rPr>
              <a:t>Now may the God of peace himself make you completely holy and may your spirit and soul and body be kept entirely blameless at the coming of our Lord Jesus Christ.  </a:t>
            </a:r>
            <a:r>
              <a:rPr lang="en-US" sz="3600" b="1" baseline="30000" dirty="0">
                <a:effectLst>
                  <a:outerShdw blurRad="38100" dist="38100" dir="2700000" algn="tl">
                    <a:srgbClr val="000000">
                      <a:alpha val="43137"/>
                    </a:srgbClr>
                  </a:outerShdw>
                </a:effectLst>
                <a:latin typeface="+mn-lt"/>
              </a:rPr>
              <a:t>24 </a:t>
            </a:r>
            <a:r>
              <a:rPr lang="en-US" sz="3600" b="1" dirty="0">
                <a:effectLst>
                  <a:outerShdw blurRad="38100" dist="38100" dir="2700000" algn="tl">
                    <a:srgbClr val="000000">
                      <a:alpha val="43137"/>
                    </a:srgbClr>
                  </a:outerShdw>
                </a:effectLst>
                <a:latin typeface="+mn-lt"/>
              </a:rPr>
              <a:t>He who calls you is trustworthy, and he will in fact do this.  </a:t>
            </a:r>
            <a:r>
              <a:rPr lang="en-US" sz="3600" b="1" baseline="30000" dirty="0">
                <a:effectLst>
                  <a:outerShdw blurRad="38100" dist="38100" dir="2700000" algn="tl">
                    <a:srgbClr val="000000">
                      <a:alpha val="43137"/>
                    </a:srgbClr>
                  </a:outerShdw>
                </a:effectLst>
                <a:latin typeface="+mn-lt"/>
              </a:rPr>
              <a:t>25 </a:t>
            </a:r>
            <a:r>
              <a:rPr lang="en-US" sz="3600" b="1" dirty="0">
                <a:effectLst>
                  <a:outerShdw blurRad="38100" dist="38100" dir="2700000" algn="tl">
                    <a:srgbClr val="000000">
                      <a:alpha val="43137"/>
                    </a:srgbClr>
                  </a:outerShdw>
                </a:effectLst>
                <a:latin typeface="+mn-lt"/>
              </a:rPr>
              <a:t>Brothers and sisters, pray for us too.  </a:t>
            </a:r>
            <a:r>
              <a:rPr lang="en-US" sz="3600" b="1" baseline="30000" dirty="0">
                <a:effectLst>
                  <a:outerShdw blurRad="38100" dist="38100" dir="2700000" algn="tl">
                    <a:srgbClr val="000000">
                      <a:alpha val="43137"/>
                    </a:srgbClr>
                  </a:outerShdw>
                </a:effectLst>
                <a:latin typeface="+mn-lt"/>
              </a:rPr>
              <a:t>26 </a:t>
            </a:r>
            <a:r>
              <a:rPr lang="en-US" sz="3600" b="1" dirty="0">
                <a:effectLst>
                  <a:outerShdw blurRad="38100" dist="38100" dir="2700000" algn="tl">
                    <a:srgbClr val="000000">
                      <a:alpha val="43137"/>
                    </a:srgbClr>
                  </a:outerShdw>
                </a:effectLst>
                <a:latin typeface="+mn-lt"/>
              </a:rPr>
              <a:t>Greet all the brothers and sisters with a holy kiss.  </a:t>
            </a:r>
            <a:r>
              <a:rPr lang="en-US" sz="3600" b="1" baseline="30000" dirty="0">
                <a:effectLst>
                  <a:outerShdw blurRad="38100" dist="38100" dir="2700000" algn="tl">
                    <a:srgbClr val="000000">
                      <a:alpha val="43137"/>
                    </a:srgbClr>
                  </a:outerShdw>
                </a:effectLst>
                <a:latin typeface="+mn-lt"/>
              </a:rPr>
              <a:t>27 </a:t>
            </a:r>
            <a:r>
              <a:rPr lang="en-US" sz="3600" b="1" dirty="0">
                <a:effectLst>
                  <a:outerShdw blurRad="38100" dist="38100" dir="2700000" algn="tl">
                    <a:srgbClr val="000000">
                      <a:alpha val="43137"/>
                    </a:srgbClr>
                  </a:outerShdw>
                </a:effectLst>
                <a:latin typeface="+mn-lt"/>
              </a:rPr>
              <a:t>I call on you solemnly in the Lord to have this letter read to all the brothers and sisters.  </a:t>
            </a:r>
            <a:r>
              <a:rPr lang="en-US" sz="3600" b="1" baseline="30000" dirty="0">
                <a:effectLst>
                  <a:outerShdw blurRad="38100" dist="38100" dir="2700000" algn="tl">
                    <a:srgbClr val="000000">
                      <a:alpha val="43137"/>
                    </a:srgbClr>
                  </a:outerShdw>
                </a:effectLst>
                <a:latin typeface="+mn-lt"/>
              </a:rPr>
              <a:t>28 </a:t>
            </a:r>
            <a:r>
              <a:rPr lang="en-US" sz="3600" b="1" dirty="0">
                <a:effectLst>
                  <a:outerShdw blurRad="38100" dist="38100" dir="2700000" algn="tl">
                    <a:srgbClr val="000000">
                      <a:alpha val="43137"/>
                    </a:srgbClr>
                  </a:outerShdw>
                </a:effectLst>
                <a:latin typeface="+mn-lt"/>
              </a:rPr>
              <a:t>The grace of our Lord Jesus Christ be with you.</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000" dirty="0">
                <a:effectLst>
                  <a:outerShdw blurRad="38100" dist="38100" dir="2700000" algn="tl">
                    <a:srgbClr val="000000">
                      <a:alpha val="43137"/>
                    </a:srgbClr>
                  </a:outerShdw>
                </a:effectLst>
                <a:latin typeface="+mn-lt"/>
              </a:rPr>
              <a:t/>
            </a:r>
            <a:br>
              <a:rPr lang="en-US" sz="2000"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Thessalonians </a:t>
            </a:r>
            <a:r>
              <a:rPr lang="en-US" sz="2800" b="1" dirty="0" smtClean="0">
                <a:effectLst>
                  <a:outerShdw blurRad="38100" dist="38100" dir="2700000" algn="tl">
                    <a:srgbClr val="000000">
                      <a:alpha val="43137"/>
                    </a:srgbClr>
                  </a:outerShdw>
                </a:effectLst>
                <a:latin typeface="+mn-lt"/>
              </a:rPr>
              <a:t>5:23-28 </a:t>
            </a:r>
            <a:r>
              <a:rPr lang="en-US" sz="28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214507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1" y="1163415"/>
            <a:ext cx="11789229" cy="1325563"/>
          </a:xfrm>
        </p:spPr>
        <p:txBody>
          <a:bodyPr>
            <a:noAutofit/>
          </a:bodyPr>
          <a:lstStyle/>
          <a:p>
            <a:pPr algn="ctr"/>
            <a:r>
              <a:rPr lang="en-US" sz="3600" b="1" dirty="0">
                <a:effectLst>
                  <a:outerShdw blurRad="38100" dist="38100" dir="2700000" algn="tl">
                    <a:srgbClr val="000000">
                      <a:alpha val="43137"/>
                    </a:srgbClr>
                  </a:outerShdw>
                </a:effectLst>
                <a:latin typeface="+mn-lt"/>
              </a:rPr>
              <a:t>From Paul and Silvanus and Timothy, to the church of the Thessalonians in God the Father and the Lord Jesus Christ. Grace and peace to you</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Thessalonians 1:1 NET</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0260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556781"/>
            <a:ext cx="11789229" cy="1325563"/>
          </a:xfrm>
        </p:spPr>
        <p:txBody>
          <a:bodyPr>
            <a:noAutofit/>
          </a:bodyPr>
          <a:lstStyle/>
          <a:p>
            <a:pPr algn="ctr"/>
            <a:r>
              <a:rPr lang="en-US" sz="3600" b="1" dirty="0">
                <a:effectLst>
                  <a:outerShdw blurRad="38100" dist="38100" dir="2700000" algn="tl">
                    <a:srgbClr val="000000">
                      <a:alpha val="43137"/>
                    </a:srgbClr>
                  </a:outerShdw>
                </a:effectLst>
                <a:latin typeface="+mn-lt"/>
              </a:rPr>
              <a:t>Blessed are those whose way is blameless, who walk in the law of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2 </a:t>
            </a:r>
            <a:r>
              <a:rPr lang="en-US" sz="3600" b="1" dirty="0">
                <a:effectLst>
                  <a:outerShdw blurRad="38100" dist="38100" dir="2700000" algn="tl">
                    <a:srgbClr val="000000">
                      <a:alpha val="43137"/>
                    </a:srgbClr>
                  </a:outerShdw>
                </a:effectLst>
                <a:latin typeface="+mn-lt"/>
              </a:rPr>
              <a:t>Blessed are those who keep his testimonies, who seek him with their whole heart, </a:t>
            </a: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who also do no wrong, but walk in his ways!  </a:t>
            </a: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You have commanded your precepts to be kept diligently.  </a:t>
            </a:r>
            <a:r>
              <a:rPr lang="en-US" sz="3600" b="1" baseline="30000" dirty="0">
                <a:effectLst>
                  <a:outerShdw blurRad="38100" dist="38100" dir="2700000" algn="tl">
                    <a:srgbClr val="000000">
                      <a:alpha val="43137"/>
                    </a:srgbClr>
                  </a:outerShdw>
                </a:effectLst>
                <a:latin typeface="+mn-lt"/>
              </a:rPr>
              <a:t>5 </a:t>
            </a:r>
            <a:r>
              <a:rPr lang="en-US" sz="3600" b="1" dirty="0">
                <a:effectLst>
                  <a:outerShdw blurRad="38100" dist="38100" dir="2700000" algn="tl">
                    <a:srgbClr val="000000">
                      <a:alpha val="43137"/>
                    </a:srgbClr>
                  </a:outerShdw>
                </a:effectLst>
                <a:latin typeface="+mn-lt"/>
              </a:rPr>
              <a:t>Oh that my ways may be steadfast in keeping your statutes!  </a:t>
            </a:r>
            <a:r>
              <a:rPr lang="en-US" sz="3600" b="1" baseline="30000" dirty="0">
                <a:effectLst>
                  <a:outerShdw blurRad="38100" dist="38100" dir="2700000" algn="tl">
                    <a:srgbClr val="000000">
                      <a:alpha val="43137"/>
                    </a:srgbClr>
                  </a:outerShdw>
                </a:effectLst>
                <a:latin typeface="+mn-lt"/>
              </a:rPr>
              <a:t>6 </a:t>
            </a:r>
            <a:r>
              <a:rPr lang="en-US" sz="3600" b="1" dirty="0">
                <a:effectLst>
                  <a:outerShdw blurRad="38100" dist="38100" dir="2700000" algn="tl">
                    <a:srgbClr val="000000">
                      <a:alpha val="43137"/>
                    </a:srgbClr>
                  </a:outerShdw>
                </a:effectLst>
                <a:latin typeface="+mn-lt"/>
              </a:rPr>
              <a:t>Then I shall not be put to shame, having my eyes fixed on all your commandments.  </a:t>
            </a:r>
            <a:r>
              <a:rPr lang="en-US" sz="3600" b="1" baseline="30000" dirty="0">
                <a:effectLst>
                  <a:outerShdw blurRad="38100" dist="38100" dir="2700000" algn="tl">
                    <a:srgbClr val="000000">
                      <a:alpha val="43137"/>
                    </a:srgbClr>
                  </a:outerShdw>
                </a:effectLst>
                <a:latin typeface="+mn-lt"/>
              </a:rPr>
              <a:t>7 </a:t>
            </a:r>
            <a:r>
              <a:rPr lang="en-US" sz="3600" b="1" dirty="0">
                <a:effectLst>
                  <a:outerShdw blurRad="38100" dist="38100" dir="2700000" algn="tl">
                    <a:srgbClr val="000000">
                      <a:alpha val="43137"/>
                    </a:srgbClr>
                  </a:outerShdw>
                </a:effectLst>
                <a:latin typeface="+mn-lt"/>
              </a:rPr>
              <a:t>I will praise you with an upright heart, when I learn your righteous rules.  </a:t>
            </a:r>
            <a:r>
              <a:rPr lang="en-US" sz="3600" b="1" baseline="30000" dirty="0">
                <a:effectLst>
                  <a:outerShdw blurRad="38100" dist="38100" dir="2700000" algn="tl">
                    <a:srgbClr val="000000">
                      <a:alpha val="43137"/>
                    </a:srgbClr>
                  </a:outerShdw>
                </a:effectLst>
                <a:latin typeface="+mn-lt"/>
              </a:rPr>
              <a:t>8 </a:t>
            </a:r>
            <a:r>
              <a:rPr lang="en-US" sz="3600" b="1" dirty="0">
                <a:effectLst>
                  <a:outerShdw blurRad="38100" dist="38100" dir="2700000" algn="tl">
                    <a:srgbClr val="000000">
                      <a:alpha val="43137"/>
                    </a:srgbClr>
                  </a:outerShdw>
                </a:effectLst>
                <a:latin typeface="+mn-lt"/>
              </a:rPr>
              <a:t>I will keep your statutes; do not utterly forsake me!</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000" dirty="0">
                <a:effectLst>
                  <a:outerShdw blurRad="38100" dist="38100" dir="2700000" algn="tl">
                    <a:srgbClr val="000000">
                      <a:alpha val="43137"/>
                    </a:srgbClr>
                  </a:outerShdw>
                </a:effectLst>
                <a:latin typeface="+mn-lt"/>
              </a:rPr>
              <a:t/>
            </a:r>
            <a:br>
              <a:rPr lang="en-US" sz="2000"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Psalms 119:1-8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5886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179417"/>
            <a:ext cx="1178922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23 </a:t>
            </a:r>
            <a:r>
              <a:rPr lang="en-US" sz="3600" b="1" dirty="0">
                <a:effectLst>
                  <a:outerShdw blurRad="38100" dist="38100" dir="2700000" algn="tl">
                    <a:srgbClr val="000000">
                      <a:alpha val="43137"/>
                    </a:srgbClr>
                  </a:outerShdw>
                </a:effectLst>
                <a:latin typeface="+mn-lt"/>
              </a:rPr>
              <a:t>Now may the God of peace </a:t>
            </a:r>
            <a:r>
              <a:rPr lang="en-US" sz="3600" b="1" dirty="0">
                <a:solidFill>
                  <a:srgbClr val="FF0000"/>
                </a:solidFill>
                <a:effectLst>
                  <a:outerShdw blurRad="38100" dist="38100" dir="2700000" algn="tl">
                    <a:srgbClr val="000000">
                      <a:alpha val="43137"/>
                    </a:srgbClr>
                  </a:outerShdw>
                </a:effectLst>
                <a:latin typeface="+mn-lt"/>
              </a:rPr>
              <a:t>himself</a:t>
            </a:r>
            <a:r>
              <a:rPr lang="en-US" sz="3600" b="1" dirty="0">
                <a:effectLst>
                  <a:outerShdw blurRad="38100" dist="38100" dir="2700000" algn="tl">
                    <a:srgbClr val="000000">
                      <a:alpha val="43137"/>
                    </a:srgbClr>
                  </a:outerShdw>
                </a:effectLst>
                <a:latin typeface="+mn-lt"/>
              </a:rPr>
              <a:t> make you </a:t>
            </a:r>
            <a:r>
              <a:rPr lang="en-US" sz="3600" b="1" dirty="0">
                <a:solidFill>
                  <a:srgbClr val="FFC000"/>
                </a:solidFill>
                <a:effectLst>
                  <a:outerShdw blurRad="38100" dist="38100" dir="2700000" algn="tl">
                    <a:srgbClr val="000000">
                      <a:alpha val="43137"/>
                    </a:srgbClr>
                  </a:outerShdw>
                </a:effectLst>
                <a:latin typeface="+mn-lt"/>
              </a:rPr>
              <a:t>completely</a:t>
            </a:r>
            <a:r>
              <a:rPr lang="en-US" sz="3600" b="1" dirty="0">
                <a:effectLst>
                  <a:outerShdw blurRad="38100" dist="38100" dir="2700000" algn="tl">
                    <a:srgbClr val="000000">
                      <a:alpha val="43137"/>
                    </a:srgbClr>
                  </a:outerShdw>
                </a:effectLst>
                <a:latin typeface="+mn-lt"/>
              </a:rPr>
              <a:t> </a:t>
            </a:r>
            <a:r>
              <a:rPr lang="en-US" sz="3600" b="1" dirty="0">
                <a:solidFill>
                  <a:srgbClr val="FFC000"/>
                </a:solidFill>
                <a:effectLst>
                  <a:outerShdw blurRad="38100" dist="38100" dir="2700000" algn="tl">
                    <a:srgbClr val="000000">
                      <a:alpha val="43137"/>
                    </a:srgbClr>
                  </a:outerShdw>
                </a:effectLst>
                <a:latin typeface="+mn-lt"/>
              </a:rPr>
              <a:t>holy</a:t>
            </a:r>
            <a:r>
              <a:rPr lang="en-US" sz="3600" b="1" dirty="0">
                <a:effectLst>
                  <a:outerShdw blurRad="38100" dist="38100" dir="2700000" algn="tl">
                    <a:srgbClr val="000000">
                      <a:alpha val="43137"/>
                    </a:srgbClr>
                  </a:outerShdw>
                </a:effectLst>
                <a:latin typeface="+mn-lt"/>
              </a:rPr>
              <a:t> and may your spirit and soul and body be kept </a:t>
            </a:r>
            <a:r>
              <a:rPr lang="en-US" sz="3600" b="1" dirty="0">
                <a:solidFill>
                  <a:srgbClr val="FFC000"/>
                </a:solidFill>
                <a:effectLst>
                  <a:outerShdw blurRad="38100" dist="38100" dir="2700000" algn="tl">
                    <a:srgbClr val="000000">
                      <a:alpha val="43137"/>
                    </a:srgbClr>
                  </a:outerShdw>
                </a:effectLst>
                <a:latin typeface="+mn-lt"/>
              </a:rPr>
              <a:t>entirely</a:t>
            </a:r>
            <a:r>
              <a:rPr lang="en-US" sz="3600" b="1" dirty="0">
                <a:effectLst>
                  <a:outerShdw blurRad="38100" dist="38100" dir="2700000" algn="tl">
                    <a:srgbClr val="000000">
                      <a:alpha val="43137"/>
                    </a:srgbClr>
                  </a:outerShdw>
                </a:effectLst>
                <a:latin typeface="+mn-lt"/>
              </a:rPr>
              <a:t> </a:t>
            </a:r>
            <a:r>
              <a:rPr lang="en-US" sz="3600" b="1" dirty="0">
                <a:solidFill>
                  <a:srgbClr val="FFC000"/>
                </a:solidFill>
                <a:effectLst>
                  <a:outerShdw blurRad="38100" dist="38100" dir="2700000" algn="tl">
                    <a:srgbClr val="000000">
                      <a:alpha val="43137"/>
                    </a:srgbClr>
                  </a:outerShdw>
                </a:effectLst>
                <a:latin typeface="+mn-lt"/>
              </a:rPr>
              <a:t>blameless</a:t>
            </a:r>
            <a:r>
              <a:rPr lang="en-US" sz="3600" b="1" dirty="0">
                <a:effectLst>
                  <a:outerShdw blurRad="38100" dist="38100" dir="2700000" algn="tl">
                    <a:srgbClr val="000000">
                      <a:alpha val="43137"/>
                    </a:srgbClr>
                  </a:outerShdw>
                </a:effectLst>
                <a:latin typeface="+mn-lt"/>
              </a:rPr>
              <a:t> at the coming of our Lord Jesus Christ.  </a:t>
            </a:r>
            <a:r>
              <a:rPr lang="en-US" sz="3600" b="1" baseline="30000" dirty="0">
                <a:effectLst>
                  <a:outerShdw blurRad="38100" dist="38100" dir="2700000" algn="tl">
                    <a:srgbClr val="000000">
                      <a:alpha val="43137"/>
                    </a:srgbClr>
                  </a:outerShdw>
                </a:effectLst>
                <a:latin typeface="+mn-lt"/>
              </a:rPr>
              <a:t>24 </a:t>
            </a:r>
            <a:r>
              <a:rPr lang="en-US" sz="3600" b="1" dirty="0">
                <a:effectLst>
                  <a:outerShdw blurRad="38100" dist="38100" dir="2700000" algn="tl">
                    <a:srgbClr val="000000">
                      <a:alpha val="43137"/>
                    </a:srgbClr>
                  </a:outerShdw>
                </a:effectLst>
                <a:latin typeface="+mn-lt"/>
              </a:rPr>
              <a:t>He who calls you is trustworthy, and he will in fact do this.  </a:t>
            </a:r>
            <a:r>
              <a:rPr lang="en-US" sz="3600" b="1" baseline="30000" dirty="0">
                <a:effectLst>
                  <a:outerShdw blurRad="38100" dist="38100" dir="2700000" algn="tl">
                    <a:srgbClr val="000000">
                      <a:alpha val="43137"/>
                    </a:srgbClr>
                  </a:outerShdw>
                </a:effectLst>
                <a:latin typeface="+mn-lt"/>
              </a:rPr>
              <a:t>25 </a:t>
            </a:r>
            <a:r>
              <a:rPr lang="en-US" sz="3600" b="1" dirty="0">
                <a:effectLst>
                  <a:outerShdw blurRad="38100" dist="38100" dir="2700000" algn="tl">
                    <a:srgbClr val="000000">
                      <a:alpha val="43137"/>
                    </a:srgbClr>
                  </a:outerShdw>
                </a:effectLst>
                <a:latin typeface="+mn-lt"/>
              </a:rPr>
              <a:t>Brothers and sisters, pray for us too.  </a:t>
            </a:r>
            <a:r>
              <a:rPr lang="en-US" sz="3600" b="1" baseline="30000" dirty="0">
                <a:effectLst>
                  <a:outerShdw blurRad="38100" dist="38100" dir="2700000" algn="tl">
                    <a:srgbClr val="000000">
                      <a:alpha val="43137"/>
                    </a:srgbClr>
                  </a:outerShdw>
                </a:effectLst>
                <a:latin typeface="+mn-lt"/>
              </a:rPr>
              <a:t>26 </a:t>
            </a:r>
            <a:r>
              <a:rPr lang="en-US" sz="3600" b="1" dirty="0">
                <a:effectLst>
                  <a:outerShdw blurRad="38100" dist="38100" dir="2700000" algn="tl">
                    <a:srgbClr val="000000">
                      <a:alpha val="43137"/>
                    </a:srgbClr>
                  </a:outerShdw>
                </a:effectLst>
                <a:latin typeface="+mn-lt"/>
              </a:rPr>
              <a:t>Greet all the brothers and sisters with a holy kiss.  </a:t>
            </a:r>
            <a:r>
              <a:rPr lang="en-US" sz="3600" b="1" baseline="30000" dirty="0">
                <a:effectLst>
                  <a:outerShdw blurRad="38100" dist="38100" dir="2700000" algn="tl">
                    <a:srgbClr val="000000">
                      <a:alpha val="43137"/>
                    </a:srgbClr>
                  </a:outerShdw>
                </a:effectLst>
                <a:latin typeface="+mn-lt"/>
              </a:rPr>
              <a:t>27 </a:t>
            </a:r>
            <a:r>
              <a:rPr lang="en-US" sz="3600" b="1" dirty="0">
                <a:effectLst>
                  <a:outerShdw blurRad="38100" dist="38100" dir="2700000" algn="tl">
                    <a:srgbClr val="000000">
                      <a:alpha val="43137"/>
                    </a:srgbClr>
                  </a:outerShdw>
                </a:effectLst>
                <a:latin typeface="+mn-lt"/>
              </a:rPr>
              <a:t>I call on you solemnly in the Lord to have this letter read to all the brothers and sisters.  </a:t>
            </a:r>
            <a:r>
              <a:rPr lang="en-US" sz="3600" b="1" baseline="30000" dirty="0">
                <a:effectLst>
                  <a:outerShdw blurRad="38100" dist="38100" dir="2700000" algn="tl">
                    <a:srgbClr val="000000">
                      <a:alpha val="43137"/>
                    </a:srgbClr>
                  </a:outerShdw>
                </a:effectLst>
                <a:latin typeface="+mn-lt"/>
              </a:rPr>
              <a:t>28 </a:t>
            </a:r>
            <a:r>
              <a:rPr lang="en-US" sz="3600" b="1" dirty="0">
                <a:effectLst>
                  <a:outerShdw blurRad="38100" dist="38100" dir="2700000" algn="tl">
                    <a:srgbClr val="000000">
                      <a:alpha val="43137"/>
                    </a:srgbClr>
                  </a:outerShdw>
                </a:effectLst>
                <a:latin typeface="+mn-lt"/>
              </a:rPr>
              <a:t>The grace of our Lord Jesus Christ be with you.</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000" dirty="0">
                <a:effectLst>
                  <a:outerShdw blurRad="38100" dist="38100" dir="2700000" algn="tl">
                    <a:srgbClr val="000000">
                      <a:alpha val="43137"/>
                    </a:srgbClr>
                  </a:outerShdw>
                </a:effectLst>
                <a:latin typeface="+mn-lt"/>
              </a:rPr>
              <a:t/>
            </a:r>
            <a:br>
              <a:rPr lang="en-US" sz="2000"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Thessalonians </a:t>
            </a:r>
            <a:r>
              <a:rPr lang="en-US" sz="2800" b="1" dirty="0" smtClean="0">
                <a:effectLst>
                  <a:outerShdw blurRad="38100" dist="38100" dir="2700000" algn="tl">
                    <a:srgbClr val="000000">
                      <a:alpha val="43137"/>
                    </a:srgbClr>
                  </a:outerShdw>
                </a:effectLst>
                <a:latin typeface="+mn-lt"/>
              </a:rPr>
              <a:t>5:23-28 NET</a:t>
            </a:r>
            <a:endParaRPr lang="en-US" sz="2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75082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116" y="858607"/>
            <a:ext cx="11789229" cy="1325563"/>
          </a:xfrm>
        </p:spPr>
        <p:txBody>
          <a:bodyPr>
            <a:noAutofit/>
          </a:bodyPr>
          <a:lstStyle/>
          <a:p>
            <a:pPr algn="ctr"/>
            <a:r>
              <a:rPr lang="en-US" sz="3600" b="1" dirty="0">
                <a:effectLst>
                  <a:outerShdw blurRad="38100" dist="38100" dir="2700000" algn="tl">
                    <a:srgbClr val="000000">
                      <a:alpha val="43137"/>
                    </a:srgbClr>
                  </a:outerShdw>
                </a:effectLst>
                <a:latin typeface="+mn-lt"/>
              </a:rPr>
              <a:t>And I am sure of this, that he who began a good work in you will bring it to completion at the day of Jesus Christ.</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Philippians 1:6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6849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116" y="858607"/>
            <a:ext cx="1178922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13 </a:t>
            </a:r>
            <a:r>
              <a:rPr lang="en-US" sz="3600" b="1" dirty="0">
                <a:effectLst>
                  <a:outerShdw blurRad="38100" dist="38100" dir="2700000" algn="tl">
                    <a:srgbClr val="000000">
                      <a:alpha val="43137"/>
                    </a:srgbClr>
                  </a:outerShdw>
                </a:effectLst>
                <a:latin typeface="+mn-lt"/>
              </a:rPr>
              <a:t>for </a:t>
            </a:r>
            <a:r>
              <a:rPr lang="en-US" sz="3600" b="1" dirty="0">
                <a:effectLst>
                  <a:outerShdw blurRad="38100" dist="38100" dir="2700000" algn="tl">
                    <a:srgbClr val="000000">
                      <a:alpha val="43137"/>
                    </a:srgbClr>
                  </a:outerShdw>
                </a:effectLst>
                <a:latin typeface="+mn-lt"/>
              </a:rPr>
              <a:t>it is God who works in you, both to will and to work for his good pleasure.</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Philippians 2:13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9414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116" y="1090831"/>
            <a:ext cx="1178922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8 </a:t>
            </a:r>
            <a:r>
              <a:rPr lang="en-US" sz="3600" b="1" dirty="0">
                <a:effectLst>
                  <a:outerShdw blurRad="38100" dist="38100" dir="2700000" algn="tl">
                    <a:srgbClr val="000000">
                      <a:alpha val="43137"/>
                    </a:srgbClr>
                  </a:outerShdw>
                </a:effectLst>
                <a:latin typeface="+mn-lt"/>
              </a:rPr>
              <a:t>He will also strengthen you to the end, so that you will be blameless on the day of our Lord Jesus Christ. </a:t>
            </a:r>
            <a:r>
              <a:rPr lang="en-US" sz="3600" b="1" baseline="30000" dirty="0">
                <a:effectLst>
                  <a:outerShdw blurRad="38100" dist="38100" dir="2700000" algn="tl">
                    <a:srgbClr val="000000">
                      <a:alpha val="43137"/>
                    </a:srgbClr>
                  </a:outerShdw>
                </a:effectLst>
                <a:latin typeface="+mn-lt"/>
              </a:rPr>
              <a:t>9 </a:t>
            </a:r>
            <a:r>
              <a:rPr lang="en-US" sz="3600" b="1" dirty="0">
                <a:effectLst>
                  <a:outerShdw blurRad="38100" dist="38100" dir="2700000" algn="tl">
                    <a:srgbClr val="000000">
                      <a:alpha val="43137"/>
                    </a:srgbClr>
                  </a:outerShdw>
                </a:effectLst>
                <a:latin typeface="+mn-lt"/>
              </a:rPr>
              <a:t>God is faithful, by whom you were called into fellowship with his son, Jesus Christ our Lord.</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Corinthians 1:8-9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69236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179417"/>
            <a:ext cx="1178922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23 </a:t>
            </a:r>
            <a:r>
              <a:rPr lang="en-US" sz="3600" b="1" dirty="0">
                <a:effectLst>
                  <a:outerShdw blurRad="38100" dist="38100" dir="2700000" algn="tl">
                    <a:srgbClr val="000000">
                      <a:alpha val="43137"/>
                    </a:srgbClr>
                  </a:outerShdw>
                </a:effectLst>
                <a:latin typeface="+mn-lt"/>
              </a:rPr>
              <a:t>Now may the God of peace himself make you completely holy and may your spirit and soul and body be kept entirely blameless at the coming of our Lord Jesus Christ.  </a:t>
            </a:r>
            <a:r>
              <a:rPr lang="en-US" sz="3600" b="1" baseline="30000" dirty="0">
                <a:solidFill>
                  <a:srgbClr val="FF0000"/>
                </a:solidFill>
                <a:effectLst>
                  <a:outerShdw blurRad="38100" dist="38100" dir="2700000" algn="tl">
                    <a:srgbClr val="000000">
                      <a:alpha val="43137"/>
                    </a:srgbClr>
                  </a:outerShdw>
                </a:effectLst>
                <a:latin typeface="+mn-lt"/>
              </a:rPr>
              <a:t>24 </a:t>
            </a:r>
            <a:r>
              <a:rPr lang="en-US" sz="3600" b="1" dirty="0">
                <a:solidFill>
                  <a:srgbClr val="FF0000"/>
                </a:solidFill>
                <a:effectLst>
                  <a:outerShdw blurRad="38100" dist="38100" dir="2700000" algn="tl">
                    <a:srgbClr val="000000">
                      <a:alpha val="43137"/>
                    </a:srgbClr>
                  </a:outerShdw>
                </a:effectLst>
                <a:latin typeface="+mn-lt"/>
              </a:rPr>
              <a:t>He who calls you is trustworthy, and he will in fact do this.  </a:t>
            </a:r>
            <a:r>
              <a:rPr lang="en-US" sz="3600" b="1" baseline="30000" dirty="0">
                <a:effectLst>
                  <a:outerShdw blurRad="38100" dist="38100" dir="2700000" algn="tl">
                    <a:srgbClr val="000000">
                      <a:alpha val="43137"/>
                    </a:srgbClr>
                  </a:outerShdw>
                </a:effectLst>
                <a:latin typeface="+mn-lt"/>
              </a:rPr>
              <a:t>25 </a:t>
            </a:r>
            <a:r>
              <a:rPr lang="en-US" sz="3600" b="1" dirty="0">
                <a:effectLst>
                  <a:outerShdw blurRad="38100" dist="38100" dir="2700000" algn="tl">
                    <a:srgbClr val="000000">
                      <a:alpha val="43137"/>
                    </a:srgbClr>
                  </a:outerShdw>
                </a:effectLst>
                <a:latin typeface="+mn-lt"/>
              </a:rPr>
              <a:t>Brothers and sisters, pray for us too.  </a:t>
            </a:r>
            <a:r>
              <a:rPr lang="en-US" sz="3600" b="1" baseline="30000" dirty="0">
                <a:effectLst>
                  <a:outerShdw blurRad="38100" dist="38100" dir="2700000" algn="tl">
                    <a:srgbClr val="000000">
                      <a:alpha val="43137"/>
                    </a:srgbClr>
                  </a:outerShdw>
                </a:effectLst>
                <a:latin typeface="+mn-lt"/>
              </a:rPr>
              <a:t>26 </a:t>
            </a:r>
            <a:r>
              <a:rPr lang="en-US" sz="3600" b="1" dirty="0">
                <a:effectLst>
                  <a:outerShdw blurRad="38100" dist="38100" dir="2700000" algn="tl">
                    <a:srgbClr val="000000">
                      <a:alpha val="43137"/>
                    </a:srgbClr>
                  </a:outerShdw>
                </a:effectLst>
                <a:latin typeface="+mn-lt"/>
              </a:rPr>
              <a:t>Greet all the brothers and sisters with a holy kiss.  </a:t>
            </a:r>
            <a:r>
              <a:rPr lang="en-US" sz="3600" b="1" baseline="30000" dirty="0">
                <a:effectLst>
                  <a:outerShdw blurRad="38100" dist="38100" dir="2700000" algn="tl">
                    <a:srgbClr val="000000">
                      <a:alpha val="43137"/>
                    </a:srgbClr>
                  </a:outerShdw>
                </a:effectLst>
                <a:latin typeface="+mn-lt"/>
              </a:rPr>
              <a:t>27 </a:t>
            </a:r>
            <a:r>
              <a:rPr lang="en-US" sz="3600" b="1" dirty="0">
                <a:effectLst>
                  <a:outerShdw blurRad="38100" dist="38100" dir="2700000" algn="tl">
                    <a:srgbClr val="000000">
                      <a:alpha val="43137"/>
                    </a:srgbClr>
                  </a:outerShdw>
                </a:effectLst>
                <a:latin typeface="+mn-lt"/>
              </a:rPr>
              <a:t>I call on you solemnly in the Lord to have this letter read to all the brothers and sisters.  </a:t>
            </a:r>
            <a:r>
              <a:rPr lang="en-US" sz="3600" b="1" baseline="30000" dirty="0">
                <a:effectLst>
                  <a:outerShdw blurRad="38100" dist="38100" dir="2700000" algn="tl">
                    <a:srgbClr val="000000">
                      <a:alpha val="43137"/>
                    </a:srgbClr>
                  </a:outerShdw>
                </a:effectLst>
                <a:latin typeface="+mn-lt"/>
              </a:rPr>
              <a:t>28 </a:t>
            </a:r>
            <a:r>
              <a:rPr lang="en-US" sz="3600" b="1" dirty="0">
                <a:effectLst>
                  <a:outerShdw blurRad="38100" dist="38100" dir="2700000" algn="tl">
                    <a:srgbClr val="000000">
                      <a:alpha val="43137"/>
                    </a:srgbClr>
                  </a:outerShdw>
                </a:effectLst>
                <a:latin typeface="+mn-lt"/>
              </a:rPr>
              <a:t>The grace of our Lord Jesus Christ be with you.</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000" dirty="0">
                <a:effectLst>
                  <a:outerShdw blurRad="38100" dist="38100" dir="2700000" algn="tl">
                    <a:srgbClr val="000000">
                      <a:alpha val="43137"/>
                    </a:srgbClr>
                  </a:outerShdw>
                </a:effectLst>
                <a:latin typeface="+mn-lt"/>
              </a:rPr>
              <a:t/>
            </a:r>
            <a:br>
              <a:rPr lang="en-US" sz="2000"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Thessalonians </a:t>
            </a:r>
            <a:r>
              <a:rPr lang="en-US" sz="2800" b="1" dirty="0" smtClean="0">
                <a:effectLst>
                  <a:outerShdw blurRad="38100" dist="38100" dir="2700000" algn="tl">
                    <a:srgbClr val="000000">
                      <a:alpha val="43137"/>
                    </a:srgbClr>
                  </a:outerShdw>
                </a:effectLst>
                <a:latin typeface="+mn-lt"/>
              </a:rPr>
              <a:t>5:23-28 </a:t>
            </a:r>
            <a:r>
              <a:rPr lang="en-US" sz="28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209780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116" y="669917"/>
            <a:ext cx="1178922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For this is the will of God, </a:t>
            </a:r>
            <a:r>
              <a:rPr lang="en-US" sz="3600" b="1" dirty="0">
                <a:effectLst>
                  <a:outerShdw blurRad="38100" dist="38100" dir="2700000" algn="tl">
                    <a:srgbClr val="000000">
                      <a:alpha val="43137"/>
                    </a:srgbClr>
                  </a:outerShdw>
                </a:effectLst>
                <a:latin typeface="+mn-lt"/>
              </a:rPr>
              <a:t>your sanctification</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Thessalonians 4:3a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3448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179417"/>
            <a:ext cx="1178922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23 </a:t>
            </a:r>
            <a:r>
              <a:rPr lang="en-US" sz="3600" b="1" dirty="0">
                <a:effectLst>
                  <a:outerShdw blurRad="38100" dist="38100" dir="2700000" algn="tl">
                    <a:srgbClr val="000000">
                      <a:alpha val="43137"/>
                    </a:srgbClr>
                  </a:outerShdw>
                </a:effectLst>
                <a:latin typeface="+mn-lt"/>
              </a:rPr>
              <a:t>Now may the God of peace himself make you completely holy and may your spirit and soul and body be kept entirely blameless at the coming of our Lord Jesus Christ.  </a:t>
            </a:r>
            <a:r>
              <a:rPr lang="en-US" sz="3600" b="1" baseline="30000" dirty="0">
                <a:effectLst>
                  <a:outerShdw blurRad="38100" dist="38100" dir="2700000" algn="tl">
                    <a:srgbClr val="000000">
                      <a:alpha val="43137"/>
                    </a:srgbClr>
                  </a:outerShdw>
                </a:effectLst>
                <a:latin typeface="+mn-lt"/>
              </a:rPr>
              <a:t>24 </a:t>
            </a:r>
            <a:r>
              <a:rPr lang="en-US" sz="3600" b="1" dirty="0">
                <a:effectLst>
                  <a:outerShdw blurRad="38100" dist="38100" dir="2700000" algn="tl">
                    <a:srgbClr val="000000">
                      <a:alpha val="43137"/>
                    </a:srgbClr>
                  </a:outerShdw>
                </a:effectLst>
                <a:latin typeface="+mn-lt"/>
              </a:rPr>
              <a:t>He who calls you is trustworthy, and he will in fact do this.  </a:t>
            </a:r>
            <a:r>
              <a:rPr lang="en-US" sz="3600" b="1" baseline="30000" dirty="0">
                <a:effectLst>
                  <a:outerShdw blurRad="38100" dist="38100" dir="2700000" algn="tl">
                    <a:srgbClr val="000000">
                      <a:alpha val="43137"/>
                    </a:srgbClr>
                  </a:outerShdw>
                </a:effectLst>
                <a:latin typeface="+mn-lt"/>
              </a:rPr>
              <a:t>25 </a:t>
            </a:r>
            <a:r>
              <a:rPr lang="en-US" sz="3600" b="1" dirty="0">
                <a:effectLst>
                  <a:outerShdw blurRad="38100" dist="38100" dir="2700000" algn="tl">
                    <a:srgbClr val="000000">
                      <a:alpha val="43137"/>
                    </a:srgbClr>
                  </a:outerShdw>
                </a:effectLst>
                <a:latin typeface="+mn-lt"/>
              </a:rPr>
              <a:t>Brothers and sisters, pray for us too.  </a:t>
            </a:r>
            <a:r>
              <a:rPr lang="en-US" sz="3600" b="1" baseline="30000" dirty="0">
                <a:effectLst>
                  <a:outerShdw blurRad="38100" dist="38100" dir="2700000" algn="tl">
                    <a:srgbClr val="000000">
                      <a:alpha val="43137"/>
                    </a:srgbClr>
                  </a:outerShdw>
                </a:effectLst>
                <a:latin typeface="+mn-lt"/>
              </a:rPr>
              <a:t>26 </a:t>
            </a:r>
            <a:r>
              <a:rPr lang="en-US" sz="3600" b="1" dirty="0">
                <a:effectLst>
                  <a:outerShdw blurRad="38100" dist="38100" dir="2700000" algn="tl">
                    <a:srgbClr val="000000">
                      <a:alpha val="43137"/>
                    </a:srgbClr>
                  </a:outerShdw>
                </a:effectLst>
                <a:latin typeface="+mn-lt"/>
              </a:rPr>
              <a:t>Greet all the brothers and sisters with a holy kiss.  </a:t>
            </a:r>
            <a:r>
              <a:rPr lang="en-US" sz="3600" b="1" baseline="30000" dirty="0">
                <a:effectLst>
                  <a:outerShdw blurRad="38100" dist="38100" dir="2700000" algn="tl">
                    <a:srgbClr val="000000">
                      <a:alpha val="43137"/>
                    </a:srgbClr>
                  </a:outerShdw>
                </a:effectLst>
                <a:latin typeface="+mn-lt"/>
              </a:rPr>
              <a:t>27 </a:t>
            </a:r>
            <a:r>
              <a:rPr lang="en-US" sz="3600" b="1" dirty="0">
                <a:effectLst>
                  <a:outerShdw blurRad="38100" dist="38100" dir="2700000" algn="tl">
                    <a:srgbClr val="000000">
                      <a:alpha val="43137"/>
                    </a:srgbClr>
                  </a:outerShdw>
                </a:effectLst>
                <a:latin typeface="+mn-lt"/>
              </a:rPr>
              <a:t>I call on you solemnly in the Lord to have this letter read to all the brothers and sisters.  </a:t>
            </a:r>
            <a:r>
              <a:rPr lang="en-US" sz="3600" b="1" baseline="30000" dirty="0">
                <a:effectLst>
                  <a:outerShdw blurRad="38100" dist="38100" dir="2700000" algn="tl">
                    <a:srgbClr val="000000">
                      <a:alpha val="43137"/>
                    </a:srgbClr>
                  </a:outerShdw>
                </a:effectLst>
                <a:latin typeface="+mn-lt"/>
              </a:rPr>
              <a:t>28 </a:t>
            </a:r>
            <a:r>
              <a:rPr lang="en-US" sz="3600" b="1" dirty="0">
                <a:effectLst>
                  <a:outerShdw blurRad="38100" dist="38100" dir="2700000" algn="tl">
                    <a:srgbClr val="000000">
                      <a:alpha val="43137"/>
                    </a:srgbClr>
                  </a:outerShdw>
                </a:effectLst>
                <a:latin typeface="+mn-lt"/>
              </a:rPr>
              <a:t>The grace of our Lord Jesus Christ be with you.</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000" dirty="0">
                <a:effectLst>
                  <a:outerShdw blurRad="38100" dist="38100" dir="2700000" algn="tl">
                    <a:srgbClr val="000000">
                      <a:alpha val="43137"/>
                    </a:srgbClr>
                  </a:outerShdw>
                </a:effectLst>
                <a:latin typeface="+mn-lt"/>
              </a:rPr>
              <a:t/>
            </a:r>
            <a:br>
              <a:rPr lang="en-US" sz="2000"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Thessalonians </a:t>
            </a:r>
            <a:r>
              <a:rPr lang="en-US" sz="2800" b="1" dirty="0" smtClean="0">
                <a:effectLst>
                  <a:outerShdw blurRad="38100" dist="38100" dir="2700000" algn="tl">
                    <a:srgbClr val="000000">
                      <a:alpha val="43137"/>
                    </a:srgbClr>
                  </a:outerShdw>
                </a:effectLst>
                <a:latin typeface="+mn-lt"/>
              </a:rPr>
              <a:t>5:23-28 </a:t>
            </a:r>
            <a:r>
              <a:rPr lang="en-US" sz="28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197469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68</Words>
  <Application>Microsoft Office PowerPoint</Application>
  <PresentationFormat>Widescreen</PresentationFormat>
  <Paragraphs>10</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23 Now may the God of peace himself make you completely holy and may your spirit and soul and body be kept entirely blameless at the coming of our Lord Jesus Christ.  24 He who calls you is trustworthy, and he will in fact do this.  25 Brothers and sisters, pray for us too.  26 Greet all the brothers and sisters with a holy kiss.  27 I call on you solemnly in the Lord to have this letter read to all the brothers and sisters.  28 The grace of our Lord Jesus Christ be with you.  1 Thessalonians 5:23-28 NET</vt:lpstr>
      <vt:lpstr>From Paul and Silvanus and Timothy, to the church of the Thessalonians in God the Father and the Lord Jesus Christ. Grace and peace to you!  1 Thessalonians 1:1 NET</vt:lpstr>
      <vt:lpstr>Blessed are those whose way is blameless, who walk in the law of the Lord!  2 Blessed are those who keep his testimonies, who seek him with their whole heart, 3 who also do no wrong, but walk in his ways!  4 You have commanded your precepts to be kept diligently.  5 Oh that my ways may be steadfast in keeping your statutes!  6 Then I shall not be put to shame, having my eyes fixed on all your commandments.  7 I will praise you with an upright heart, when I learn your righteous rules.  8 I will keep your statutes; do not utterly forsake me!  Psalms 119:1-8 ESV</vt:lpstr>
      <vt:lpstr>23 Now may the God of peace himself make you completely holy and may your spirit and soul and body be kept entirely blameless at the coming of our Lord Jesus Christ.  24 He who calls you is trustworthy, and he will in fact do this.  25 Brothers and sisters, pray for us too.  26 Greet all the brothers and sisters with a holy kiss.  27 I call on you solemnly in the Lord to have this letter read to all the brothers and sisters.  28 The grace of our Lord Jesus Christ be with you.  1 Thessalonians 5:23-28 NET</vt:lpstr>
      <vt:lpstr>And I am sure of this, that he who began a good work in you will bring it to completion at the day of Jesus Christ.  Philippians 1:6 ESV</vt:lpstr>
      <vt:lpstr>13 for it is God who works in you, both to will and to work for his good pleasure.  Philippians 2:13 ESV</vt:lpstr>
      <vt:lpstr>8 He will also strengthen you to the end, so that you will be blameless on the day of our Lord Jesus Christ. 9 God is faithful, by whom you were called into fellowship with his son, Jesus Christ our Lord.  1 Corinthians 1:8-9 ESV</vt:lpstr>
      <vt:lpstr>23 Now may the God of peace himself make you completely holy and may your spirit and soul and body be kept entirely blameless at the coming of our Lord Jesus Christ.  24 He who calls you is trustworthy, and he will in fact do this.  25 Brothers and sisters, pray for us too.  26 Greet all the brothers and sisters with a holy kiss.  27 I call on you solemnly in the Lord to have this letter read to all the brothers and sisters.  28 The grace of our Lord Jesus Christ be with you.  1 Thessalonians 5:23-28 NET</vt:lpstr>
      <vt:lpstr>3 For this is the will of God, your sanctification  1 Thessalonians 4:3a ESV</vt:lpstr>
      <vt:lpstr>23 Now may the God of peace himself make you completely holy and may your spirit and soul and body be kept entirely blameless at the coming of our Lord Jesus Christ.  24 He who calls you is trustworthy, and he will in fact do this.  25 Brothers and sisters, pray for us too.  26 Greet all the brothers and sisters with a holy kiss.  27 I call on you solemnly in the Lord to have this letter read to all the brothers and sisters.  28 The grace of our Lord Jesus Christ be with you.  1 Thessalonians 5:23-28 NET</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10</cp:revision>
  <dcterms:created xsi:type="dcterms:W3CDTF">2018-09-23T09:36:30Z</dcterms:created>
  <dcterms:modified xsi:type="dcterms:W3CDTF">2018-10-21T10:03:11Z</dcterms:modified>
</cp:coreProperties>
</file>