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C33DF-F1CB-410C-A4FF-80220EDEFE2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4B380-C7C2-4EDE-972B-88C8895F75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:\Ephesians 20160821\Ephesians 20160821.0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Ephesians 20160821\Ephesians 20160821.0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50400" cy="716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E:\Ephesians 20160821\Ephesians 20160821.00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E:\Ephesians 20160821\Ephesians 20160821.00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E:\Ephesians 20160821\Ephesians 20160821.00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48801" cy="708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E:\Ephesians 20160821\Ephesians 20160821.00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72600" cy="702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E:\Ephesians 20160821\Ephesians 20160821.00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1" cy="731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E:\Ephesians 20160821\Ephesians 20160821.00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E:\Ephesians 20160821\Ephesians 20160821.01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25001" cy="7143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E:\Ephesians 20160821\Ephesians 20160821.01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48800" cy="708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E:\Ephesians 20160821\Ephesians 20160821.01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3200" y="0"/>
            <a:ext cx="9347200" cy="7010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E:\Ephesians 20160821\Ephesians 20160821.01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48801" cy="708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Powerpoint</dc:creator>
  <cp:lastModifiedBy>Powerpoint</cp:lastModifiedBy>
  <cp:revision>4</cp:revision>
  <dcterms:created xsi:type="dcterms:W3CDTF">2016-08-21T15:03:29Z</dcterms:created>
  <dcterms:modified xsi:type="dcterms:W3CDTF">2016-08-21T15:41:38Z</dcterms:modified>
</cp:coreProperties>
</file>