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7" r:id="rId2"/>
    <p:sldId id="258" r:id="rId3"/>
    <p:sldId id="259" r:id="rId4"/>
    <p:sldId id="260" r:id="rId5"/>
    <p:sldId id="261" r:id="rId6"/>
    <p:sldId id="262" r:id="rId7"/>
    <p:sldId id="263" r:id="rId8"/>
    <p:sldId id="264" r:id="rId9"/>
    <p:sldId id="265"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FD4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45" d="100"/>
          <a:sy n="45" d="100"/>
        </p:scale>
        <p:origin x="60" y="6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610863-9F85-4421-95DB-2CA778FC487A}" type="datetimeFigureOut">
              <a:rPr lang="en-US" smtClean="0"/>
              <a:t>7/15/2018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582ED3F-0037-4568-9BE8-9056B629DDF2}" type="slidenum">
              <a:rPr lang="en-US" smtClean="0"/>
              <a:t>‹#›</a:t>
            </a:fld>
            <a:endParaRPr lang="en-US"/>
          </a:p>
        </p:txBody>
      </p:sp>
    </p:spTree>
    <p:extLst>
      <p:ext uri="{BB962C8B-B14F-4D97-AF65-F5344CB8AC3E}">
        <p14:creationId xmlns:p14="http://schemas.microsoft.com/office/powerpoint/2010/main" val="33529264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5C9ADAB-BA18-4440-9DAB-2D0C46CEDE6A}" type="datetimeFigureOut">
              <a:rPr lang="en-US" smtClean="0"/>
              <a:t>7/15/2018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4BF5EF-7624-431B-9C84-1C3A0DB8559C}" type="slidenum">
              <a:rPr lang="en-US" smtClean="0"/>
              <a:t>‹#›</a:t>
            </a:fld>
            <a:endParaRPr lang="en-US"/>
          </a:p>
        </p:txBody>
      </p:sp>
    </p:spTree>
    <p:extLst>
      <p:ext uri="{BB962C8B-B14F-4D97-AF65-F5344CB8AC3E}">
        <p14:creationId xmlns:p14="http://schemas.microsoft.com/office/powerpoint/2010/main" val="45909821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5C9ADAB-BA18-4440-9DAB-2D0C46CEDE6A}" type="datetimeFigureOut">
              <a:rPr lang="en-US" smtClean="0"/>
              <a:t>7/15/2018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4BF5EF-7624-431B-9C84-1C3A0DB8559C}" type="slidenum">
              <a:rPr lang="en-US" smtClean="0"/>
              <a:t>‹#›</a:t>
            </a:fld>
            <a:endParaRPr lang="en-US"/>
          </a:p>
        </p:txBody>
      </p:sp>
    </p:spTree>
    <p:extLst>
      <p:ext uri="{BB962C8B-B14F-4D97-AF65-F5344CB8AC3E}">
        <p14:creationId xmlns:p14="http://schemas.microsoft.com/office/powerpoint/2010/main" val="4555495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5C9ADAB-BA18-4440-9DAB-2D0C46CEDE6A}" type="datetimeFigureOut">
              <a:rPr lang="en-US" smtClean="0"/>
              <a:t>7/15/2018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4BF5EF-7624-431B-9C84-1C3A0DB8559C}" type="slidenum">
              <a:rPr lang="en-US" smtClean="0"/>
              <a:t>‹#›</a:t>
            </a:fld>
            <a:endParaRPr lang="en-US"/>
          </a:p>
        </p:txBody>
      </p:sp>
    </p:spTree>
    <p:extLst>
      <p:ext uri="{BB962C8B-B14F-4D97-AF65-F5344CB8AC3E}">
        <p14:creationId xmlns:p14="http://schemas.microsoft.com/office/powerpoint/2010/main" val="27201191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5C9ADAB-BA18-4440-9DAB-2D0C46CEDE6A}" type="datetimeFigureOut">
              <a:rPr lang="en-US" smtClean="0"/>
              <a:t>7/15/2018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4BF5EF-7624-431B-9C84-1C3A0DB8559C}" type="slidenum">
              <a:rPr lang="en-US" smtClean="0"/>
              <a:t>‹#›</a:t>
            </a:fld>
            <a:endParaRPr lang="en-US"/>
          </a:p>
        </p:txBody>
      </p:sp>
    </p:spTree>
    <p:extLst>
      <p:ext uri="{BB962C8B-B14F-4D97-AF65-F5344CB8AC3E}">
        <p14:creationId xmlns:p14="http://schemas.microsoft.com/office/powerpoint/2010/main" val="29271721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5C9ADAB-BA18-4440-9DAB-2D0C46CEDE6A}" type="datetimeFigureOut">
              <a:rPr lang="en-US" smtClean="0"/>
              <a:t>7/15/2018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F4BF5EF-7624-431B-9C84-1C3A0DB8559C}" type="slidenum">
              <a:rPr lang="en-US" smtClean="0"/>
              <a:t>‹#›</a:t>
            </a:fld>
            <a:endParaRPr lang="en-US"/>
          </a:p>
        </p:txBody>
      </p:sp>
    </p:spTree>
    <p:extLst>
      <p:ext uri="{BB962C8B-B14F-4D97-AF65-F5344CB8AC3E}">
        <p14:creationId xmlns:p14="http://schemas.microsoft.com/office/powerpoint/2010/main" val="147844234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5C9ADAB-BA18-4440-9DAB-2D0C46CEDE6A}" type="datetimeFigureOut">
              <a:rPr lang="en-US" smtClean="0"/>
              <a:t>7/15/2018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F4BF5EF-7624-431B-9C84-1C3A0DB8559C}" type="slidenum">
              <a:rPr lang="en-US" smtClean="0"/>
              <a:t>‹#›</a:t>
            </a:fld>
            <a:endParaRPr lang="en-US"/>
          </a:p>
        </p:txBody>
      </p:sp>
    </p:spTree>
    <p:extLst>
      <p:ext uri="{BB962C8B-B14F-4D97-AF65-F5344CB8AC3E}">
        <p14:creationId xmlns:p14="http://schemas.microsoft.com/office/powerpoint/2010/main" val="42127020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C9ADAB-BA18-4440-9DAB-2D0C46CEDE6A}" type="datetimeFigureOut">
              <a:rPr lang="en-US" smtClean="0"/>
              <a:t>7/15/2018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F4BF5EF-7624-431B-9C84-1C3A0DB8559C}" type="slidenum">
              <a:rPr lang="en-US" smtClean="0"/>
              <a:t>‹#›</a:t>
            </a:fld>
            <a:endParaRPr lang="en-US"/>
          </a:p>
        </p:txBody>
      </p:sp>
    </p:spTree>
    <p:extLst>
      <p:ext uri="{BB962C8B-B14F-4D97-AF65-F5344CB8AC3E}">
        <p14:creationId xmlns:p14="http://schemas.microsoft.com/office/powerpoint/2010/main" val="254338761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5C9ADAB-BA18-4440-9DAB-2D0C46CEDE6A}" type="datetimeFigureOut">
              <a:rPr lang="en-US" smtClean="0"/>
              <a:t>7/15/2018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4BF5EF-7624-431B-9C84-1C3A0DB8559C}" type="slidenum">
              <a:rPr lang="en-US" smtClean="0"/>
              <a:t>‹#›</a:t>
            </a:fld>
            <a:endParaRPr lang="en-US"/>
          </a:p>
        </p:txBody>
      </p:sp>
    </p:spTree>
    <p:extLst>
      <p:ext uri="{BB962C8B-B14F-4D97-AF65-F5344CB8AC3E}">
        <p14:creationId xmlns:p14="http://schemas.microsoft.com/office/powerpoint/2010/main" val="160384765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5C9ADAB-BA18-4440-9DAB-2D0C46CEDE6A}" type="datetimeFigureOut">
              <a:rPr lang="en-US" smtClean="0"/>
              <a:t>7/15/2018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4BF5EF-7624-431B-9C84-1C3A0DB8559C}" type="slidenum">
              <a:rPr lang="en-US" smtClean="0"/>
              <a:t>‹#›</a:t>
            </a:fld>
            <a:endParaRPr lang="en-US"/>
          </a:p>
        </p:txBody>
      </p:sp>
    </p:spTree>
    <p:extLst>
      <p:ext uri="{BB962C8B-B14F-4D97-AF65-F5344CB8AC3E}">
        <p14:creationId xmlns:p14="http://schemas.microsoft.com/office/powerpoint/2010/main" val="189078237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5C9ADAB-BA18-4440-9DAB-2D0C46CEDE6A}" type="datetimeFigureOut">
              <a:rPr lang="en-US" smtClean="0"/>
              <a:t>7/15/2018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4BF5EF-7624-431B-9C84-1C3A0DB8559C}" type="slidenum">
              <a:rPr lang="en-US" smtClean="0"/>
              <a:t>‹#›</a:t>
            </a:fld>
            <a:endParaRPr lang="en-US"/>
          </a:p>
        </p:txBody>
      </p:sp>
    </p:spTree>
    <p:extLst>
      <p:ext uri="{BB962C8B-B14F-4D97-AF65-F5344CB8AC3E}">
        <p14:creationId xmlns:p14="http://schemas.microsoft.com/office/powerpoint/2010/main" val="62422727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5C9ADAB-BA18-4440-9DAB-2D0C46CEDE6A}" type="datetimeFigureOut">
              <a:rPr lang="en-US" smtClean="0"/>
              <a:t>7/15/2018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4BF5EF-7624-431B-9C84-1C3A0DB8559C}" type="slidenum">
              <a:rPr lang="en-US" smtClean="0"/>
              <a:t>‹#›</a:t>
            </a:fld>
            <a:endParaRPr lang="en-US"/>
          </a:p>
        </p:txBody>
      </p:sp>
    </p:spTree>
    <p:extLst>
      <p:ext uri="{BB962C8B-B14F-4D97-AF65-F5344CB8AC3E}">
        <p14:creationId xmlns:p14="http://schemas.microsoft.com/office/powerpoint/2010/main" val="29623241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C9ADAB-BA18-4440-9DAB-2D0C46CEDE6A}" type="datetimeFigureOut">
              <a:rPr lang="en-US" smtClean="0"/>
              <a:t>7/15/2018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4BF5EF-7624-431B-9C84-1C3A0DB8559C}" type="slidenum">
              <a:rPr lang="en-US" smtClean="0"/>
              <a:t>‹#›</a:t>
            </a:fld>
            <a:endParaRPr lang="en-US"/>
          </a:p>
        </p:txBody>
      </p:sp>
    </p:spTree>
    <p:extLst>
      <p:ext uri="{BB962C8B-B14F-4D97-AF65-F5344CB8AC3E}">
        <p14:creationId xmlns:p14="http://schemas.microsoft.com/office/powerpoint/2010/main" val="10620911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449400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30305" y="2341843"/>
            <a:ext cx="11353800" cy="1325563"/>
          </a:xfrm>
        </p:spPr>
        <p:txBody>
          <a:bodyPr>
            <a:noAutofit/>
          </a:bodyPr>
          <a:lstStyle/>
          <a:p>
            <a:pPr algn="ctr"/>
            <a:r>
              <a:rPr lang="en-US" sz="3200" b="1" baseline="30000" dirty="0">
                <a:effectLst>
                  <a:outerShdw blurRad="38100" dist="38100" dir="2700000" algn="tl">
                    <a:srgbClr val="000000">
                      <a:alpha val="43137"/>
                    </a:srgbClr>
                  </a:outerShdw>
                </a:effectLst>
                <a:latin typeface="+mn-lt"/>
              </a:rPr>
              <a:t>1 </a:t>
            </a:r>
            <a:r>
              <a:rPr lang="en-US" sz="3200" b="1" dirty="0">
                <a:effectLst>
                  <a:outerShdw blurRad="38100" dist="38100" dir="2700000" algn="tl">
                    <a:srgbClr val="000000">
                      <a:alpha val="43137"/>
                    </a:srgbClr>
                  </a:outerShdw>
                </a:effectLst>
                <a:latin typeface="+mn-lt"/>
              </a:rPr>
              <a:t>Jude, a servant</a:t>
            </a:r>
            <a:r>
              <a:rPr lang="en-US" sz="3200" b="1" baseline="30000" dirty="0">
                <a:effectLst>
                  <a:outerShdw blurRad="38100" dist="38100" dir="2700000" algn="tl">
                    <a:srgbClr val="000000">
                      <a:alpha val="43137"/>
                    </a:srgbClr>
                  </a:outerShdw>
                </a:effectLst>
                <a:latin typeface="+mn-lt"/>
              </a:rPr>
              <a:t> </a:t>
            </a:r>
            <a:r>
              <a:rPr lang="en-US" sz="3200" b="1" dirty="0">
                <a:effectLst>
                  <a:outerShdw blurRad="38100" dist="38100" dir="2700000" algn="tl">
                    <a:srgbClr val="000000">
                      <a:alpha val="43137"/>
                    </a:srgbClr>
                  </a:outerShdw>
                </a:effectLst>
                <a:latin typeface="+mn-lt"/>
              </a:rPr>
              <a:t>of Jesus Christ and brother of James, To those who are called, beloved in God the Father and kept for Jesus Christ:  </a:t>
            </a:r>
            <a:r>
              <a:rPr lang="en-US" sz="3200" b="1" baseline="30000" dirty="0">
                <a:effectLst>
                  <a:outerShdw blurRad="38100" dist="38100" dir="2700000" algn="tl">
                    <a:srgbClr val="000000">
                      <a:alpha val="43137"/>
                    </a:srgbClr>
                  </a:outerShdw>
                </a:effectLst>
                <a:latin typeface="+mn-lt"/>
              </a:rPr>
              <a:t>2 </a:t>
            </a:r>
            <a:r>
              <a:rPr lang="en-US" sz="3200" b="1" dirty="0">
                <a:effectLst>
                  <a:outerShdw blurRad="38100" dist="38100" dir="2700000" algn="tl">
                    <a:srgbClr val="000000">
                      <a:alpha val="43137"/>
                    </a:srgbClr>
                  </a:outerShdw>
                </a:effectLst>
                <a:latin typeface="+mn-lt"/>
              </a:rPr>
              <a:t>May mercy, peace, and love be multiplied to you.  </a:t>
            </a:r>
            <a:r>
              <a:rPr lang="en-US" sz="3200" b="1" baseline="30000" dirty="0">
                <a:effectLst>
                  <a:outerShdw blurRad="38100" dist="38100" dir="2700000" algn="tl">
                    <a:srgbClr val="000000">
                      <a:alpha val="43137"/>
                    </a:srgbClr>
                  </a:outerShdw>
                </a:effectLst>
                <a:latin typeface="+mn-lt"/>
              </a:rPr>
              <a:t>3 </a:t>
            </a:r>
            <a:r>
              <a:rPr lang="en-US" sz="3200" b="1" dirty="0">
                <a:effectLst>
                  <a:outerShdw blurRad="38100" dist="38100" dir="2700000" algn="tl">
                    <a:srgbClr val="000000">
                      <a:alpha val="43137"/>
                    </a:srgbClr>
                  </a:outerShdw>
                </a:effectLst>
                <a:latin typeface="+mn-lt"/>
              </a:rPr>
              <a:t>Beloved, although I was very eager to write to you about our common salvation, I found it necessary to write appealing to you to contend for the </a:t>
            </a:r>
            <a:r>
              <a:rPr lang="en-US" sz="3200" b="1" dirty="0" smtClean="0">
                <a:effectLst>
                  <a:outerShdw blurRad="38100" dist="38100" dir="2700000" algn="tl">
                    <a:srgbClr val="000000">
                      <a:alpha val="43137"/>
                    </a:srgbClr>
                  </a:outerShdw>
                </a:effectLst>
                <a:latin typeface="+mn-lt"/>
              </a:rPr>
              <a:t>faith </a:t>
            </a:r>
            <a:r>
              <a:rPr lang="en-US" sz="3200" b="1" dirty="0">
                <a:effectLst>
                  <a:outerShdw blurRad="38100" dist="38100" dir="2700000" algn="tl">
                    <a:srgbClr val="000000">
                      <a:alpha val="43137"/>
                    </a:srgbClr>
                  </a:outerShdw>
                </a:effectLst>
                <a:latin typeface="+mn-lt"/>
              </a:rPr>
              <a:t>that was once for all delivered to the saints. </a:t>
            </a:r>
            <a:r>
              <a:rPr lang="en-US" sz="3200" b="1" baseline="30000" dirty="0">
                <a:effectLst>
                  <a:outerShdw blurRad="38100" dist="38100" dir="2700000" algn="tl">
                    <a:srgbClr val="000000">
                      <a:alpha val="43137"/>
                    </a:srgbClr>
                  </a:outerShdw>
                </a:effectLst>
                <a:latin typeface="+mn-lt"/>
              </a:rPr>
              <a:t>4 </a:t>
            </a:r>
            <a:r>
              <a:rPr lang="en-US" sz="3200" b="1" dirty="0">
                <a:effectLst>
                  <a:outerShdw blurRad="38100" dist="38100" dir="2700000" algn="tl">
                    <a:srgbClr val="000000">
                      <a:alpha val="43137"/>
                    </a:srgbClr>
                  </a:outerShdw>
                </a:effectLst>
                <a:latin typeface="+mn-lt"/>
              </a:rPr>
              <a:t>For certain people have crept in unnoticed who long ago were designated for this condemnation, ungodly people, who pervert the grace of our God into sensuality and deny our only Master and Lord, Jesus Christ</a:t>
            </a:r>
            <a:r>
              <a:rPr lang="en-US" sz="3200" b="1" dirty="0" smtClean="0">
                <a:effectLst>
                  <a:outerShdw blurRad="38100" dist="38100" dir="2700000" algn="tl">
                    <a:srgbClr val="000000">
                      <a:alpha val="43137"/>
                    </a:srgbClr>
                  </a:outerShdw>
                </a:effectLst>
                <a:latin typeface="+mn-lt"/>
              </a:rPr>
              <a:t>.</a:t>
            </a:r>
            <a:br>
              <a:rPr lang="en-US" sz="3200" b="1" dirty="0" smtClean="0">
                <a:effectLst>
                  <a:outerShdw blurRad="38100" dist="38100" dir="2700000" algn="tl">
                    <a:srgbClr val="000000">
                      <a:alpha val="43137"/>
                    </a:srgbClr>
                  </a:outerShdw>
                </a:effectLst>
                <a:latin typeface="+mn-lt"/>
              </a:rPr>
            </a:br>
            <a:r>
              <a:rPr lang="en-US" sz="3200" b="1" dirty="0">
                <a:effectLst>
                  <a:outerShdw blurRad="38100" dist="38100" dir="2700000" algn="tl">
                    <a:srgbClr val="000000">
                      <a:alpha val="43137"/>
                    </a:srgbClr>
                  </a:outerShdw>
                </a:effectLst>
                <a:latin typeface="+mn-lt"/>
              </a:rPr>
              <a:t/>
            </a:r>
            <a:br>
              <a:rPr lang="en-US" sz="3200" b="1" dirty="0">
                <a:effectLst>
                  <a:outerShdw blurRad="38100" dist="38100" dir="2700000" algn="tl">
                    <a:srgbClr val="000000">
                      <a:alpha val="43137"/>
                    </a:srgbClr>
                  </a:outerShdw>
                </a:effectLst>
                <a:latin typeface="+mn-lt"/>
              </a:rPr>
            </a:br>
            <a:r>
              <a:rPr lang="en-US" sz="3200" b="1" dirty="0" smtClean="0">
                <a:effectLst>
                  <a:outerShdw blurRad="38100" dist="38100" dir="2700000" algn="tl">
                    <a:srgbClr val="000000">
                      <a:alpha val="43137"/>
                    </a:srgbClr>
                  </a:outerShdw>
                </a:effectLst>
                <a:latin typeface="+mn-lt"/>
              </a:rPr>
              <a:t>Jude 1-4 ESV</a:t>
            </a:r>
            <a:endParaRPr lang="en-US" sz="32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8237073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976" y="176866"/>
            <a:ext cx="10515600" cy="1325563"/>
          </a:xfrm>
        </p:spPr>
        <p:txBody>
          <a:bodyPr/>
          <a:lstStyle/>
          <a:p>
            <a:r>
              <a:rPr lang="en-US" dirty="0" smtClean="0">
                <a:effectLst>
                  <a:outerShdw blurRad="38100" dist="38100" dir="2700000" algn="tl">
                    <a:srgbClr val="000000">
                      <a:alpha val="43137"/>
                    </a:srgbClr>
                  </a:outerShdw>
                </a:effectLst>
                <a:latin typeface="Mom´sTypewriter" panose="00000400000000000000" pitchFamily="2" charset="0"/>
              </a:rPr>
              <a:t>Kept</a:t>
            </a:r>
            <a:endParaRPr lang="en-US" dirty="0">
              <a:effectLst>
                <a:outerShdw blurRad="38100" dist="38100" dir="2700000" algn="tl">
                  <a:srgbClr val="000000">
                    <a:alpha val="43137"/>
                  </a:srgbClr>
                </a:outerShdw>
              </a:effectLst>
              <a:latin typeface="Mom´sTypewriter" panose="00000400000000000000" pitchFamily="2" charset="0"/>
            </a:endParaRPr>
          </a:p>
        </p:txBody>
      </p:sp>
      <p:sp>
        <p:nvSpPr>
          <p:cNvPr id="3" name="Content Placeholder 2"/>
          <p:cNvSpPr>
            <a:spLocks noGrp="1"/>
          </p:cNvSpPr>
          <p:nvPr>
            <p:ph idx="1"/>
          </p:nvPr>
        </p:nvSpPr>
        <p:spPr>
          <a:xfrm>
            <a:off x="605118" y="1341533"/>
            <a:ext cx="10748682" cy="4351338"/>
          </a:xfrm>
        </p:spPr>
        <p:txBody>
          <a:bodyPr>
            <a:normAutofit fontScale="92500"/>
          </a:bodyPr>
          <a:lstStyle/>
          <a:p>
            <a:r>
              <a:rPr lang="en-US" dirty="0">
                <a:effectLst>
                  <a:outerShdw blurRad="38100" dist="38100" dir="2700000" algn="tl">
                    <a:srgbClr val="000000">
                      <a:alpha val="43137"/>
                    </a:srgbClr>
                  </a:outerShdw>
                </a:effectLst>
              </a:rPr>
              <a:t>1 Peter 1:3-5 ESV - </a:t>
            </a:r>
            <a:r>
              <a:rPr lang="en-US" b="1" baseline="30000" dirty="0">
                <a:effectLst>
                  <a:outerShdw blurRad="38100" dist="38100" dir="2700000" algn="tl">
                    <a:srgbClr val="000000">
                      <a:alpha val="43137"/>
                    </a:srgbClr>
                  </a:outerShdw>
                </a:effectLst>
              </a:rPr>
              <a:t>3 </a:t>
            </a:r>
            <a:r>
              <a:rPr lang="en-US" b="1" dirty="0">
                <a:effectLst>
                  <a:outerShdw blurRad="38100" dist="38100" dir="2700000" algn="tl">
                    <a:srgbClr val="000000">
                      <a:alpha val="43137"/>
                    </a:srgbClr>
                  </a:outerShdw>
                </a:effectLst>
              </a:rPr>
              <a:t>Blessed be the God and Father of our Lord Jesus Christ! According to his great mercy, he has caused us to be born again to a living hope through the resurrection of Jesus Christ from the dead, </a:t>
            </a:r>
            <a:r>
              <a:rPr lang="en-US" b="1" baseline="30000" dirty="0">
                <a:effectLst>
                  <a:outerShdw blurRad="38100" dist="38100" dir="2700000" algn="tl">
                    <a:srgbClr val="000000">
                      <a:alpha val="43137"/>
                    </a:srgbClr>
                  </a:outerShdw>
                </a:effectLst>
              </a:rPr>
              <a:t>4</a:t>
            </a:r>
            <a:r>
              <a:rPr lang="en-US" b="1" dirty="0">
                <a:effectLst>
                  <a:outerShdw blurRad="38100" dist="38100" dir="2700000" algn="tl">
                    <a:srgbClr val="000000">
                      <a:alpha val="43137"/>
                    </a:srgbClr>
                  </a:outerShdw>
                </a:effectLst>
              </a:rPr>
              <a:t> to an inheritance that is imperishable, undefiled, and unfading, kept in heaven for you, </a:t>
            </a:r>
            <a:r>
              <a:rPr lang="en-US" b="1" baseline="30000" dirty="0">
                <a:effectLst>
                  <a:outerShdw blurRad="38100" dist="38100" dir="2700000" algn="tl">
                    <a:srgbClr val="000000">
                      <a:alpha val="43137"/>
                    </a:srgbClr>
                  </a:outerShdw>
                </a:effectLst>
              </a:rPr>
              <a:t>5</a:t>
            </a:r>
            <a:r>
              <a:rPr lang="en-US" b="1" dirty="0">
                <a:effectLst>
                  <a:outerShdw blurRad="38100" dist="38100" dir="2700000" algn="tl">
                    <a:srgbClr val="000000">
                      <a:alpha val="43137"/>
                    </a:srgbClr>
                  </a:outerShdw>
                </a:effectLst>
              </a:rPr>
              <a:t> who by God's power are being guarded through faith for a salvation ready to be revealed in the last time. </a:t>
            </a:r>
            <a:r>
              <a:rPr lang="en-US" b="1" dirty="0" smtClean="0">
                <a:effectLst>
                  <a:outerShdw blurRad="38100" dist="38100" dir="2700000" algn="tl">
                    <a:srgbClr val="000000">
                      <a:alpha val="43137"/>
                    </a:srgbClr>
                  </a:outerShdw>
                </a:effectLst>
              </a:rPr>
              <a:t/>
            </a:r>
            <a:br>
              <a:rPr lang="en-US" b="1" dirty="0" smtClean="0">
                <a:effectLst>
                  <a:outerShdw blurRad="38100" dist="38100" dir="2700000" algn="tl">
                    <a:srgbClr val="000000">
                      <a:alpha val="43137"/>
                    </a:srgbClr>
                  </a:outerShdw>
                </a:effectLst>
              </a:rPr>
            </a:br>
            <a:endParaRPr lang="en-US" b="1" dirty="0" smtClean="0">
              <a:effectLst>
                <a:outerShdw blurRad="38100" dist="38100" dir="2700000" algn="tl">
                  <a:srgbClr val="000000">
                    <a:alpha val="43137"/>
                  </a:srgbClr>
                </a:outerShdw>
              </a:effectLst>
            </a:endParaRPr>
          </a:p>
          <a:p>
            <a:r>
              <a:rPr lang="en-US" dirty="0" smtClean="0">
                <a:effectLst>
                  <a:outerShdw blurRad="38100" dist="38100" dir="2700000" algn="tl">
                    <a:srgbClr val="000000">
                      <a:alpha val="43137"/>
                    </a:srgbClr>
                  </a:outerShdw>
                </a:effectLst>
              </a:rPr>
              <a:t>Ephesians </a:t>
            </a:r>
            <a:r>
              <a:rPr lang="en-US" dirty="0">
                <a:effectLst>
                  <a:outerShdw blurRad="38100" dist="38100" dir="2700000" algn="tl">
                    <a:srgbClr val="000000">
                      <a:alpha val="43137"/>
                    </a:srgbClr>
                  </a:outerShdw>
                </a:effectLst>
              </a:rPr>
              <a:t>1:13-14 ESV </a:t>
            </a:r>
            <a:r>
              <a:rPr lang="en-US" b="1" dirty="0">
                <a:effectLst>
                  <a:outerShdw blurRad="38100" dist="38100" dir="2700000" algn="tl">
                    <a:srgbClr val="000000">
                      <a:alpha val="43137"/>
                    </a:srgbClr>
                  </a:outerShdw>
                </a:effectLst>
              </a:rPr>
              <a:t>- </a:t>
            </a:r>
            <a:r>
              <a:rPr lang="en-US" b="1" baseline="30000" dirty="0">
                <a:effectLst>
                  <a:outerShdw blurRad="38100" dist="38100" dir="2700000" algn="tl">
                    <a:srgbClr val="000000">
                      <a:alpha val="43137"/>
                    </a:srgbClr>
                  </a:outerShdw>
                </a:effectLst>
              </a:rPr>
              <a:t>13</a:t>
            </a:r>
            <a:r>
              <a:rPr lang="en-US" b="1" dirty="0">
                <a:effectLst>
                  <a:outerShdw blurRad="38100" dist="38100" dir="2700000" algn="tl">
                    <a:srgbClr val="000000">
                      <a:alpha val="43137"/>
                    </a:srgbClr>
                  </a:outerShdw>
                </a:effectLst>
              </a:rPr>
              <a:t> In him you also, when you heard the word of truth, the gospel of your salvation, and believed in him, were sealed with the promised Holy Spirit, </a:t>
            </a:r>
            <a:r>
              <a:rPr lang="en-US" b="1" baseline="30000" dirty="0">
                <a:effectLst>
                  <a:outerShdw blurRad="38100" dist="38100" dir="2700000" algn="tl">
                    <a:srgbClr val="000000">
                      <a:alpha val="43137"/>
                    </a:srgbClr>
                  </a:outerShdw>
                </a:effectLst>
              </a:rPr>
              <a:t>14</a:t>
            </a:r>
            <a:r>
              <a:rPr lang="en-US" b="1" dirty="0">
                <a:effectLst>
                  <a:outerShdw blurRad="38100" dist="38100" dir="2700000" algn="tl">
                    <a:srgbClr val="000000">
                      <a:alpha val="43137"/>
                    </a:srgbClr>
                  </a:outerShdw>
                </a:effectLst>
              </a:rPr>
              <a:t> who is the guarantee of our inheritance until we acquire possession of it, to the praise of his glory. </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06839006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30305" y="2341843"/>
            <a:ext cx="11353800" cy="1325563"/>
          </a:xfrm>
        </p:spPr>
        <p:txBody>
          <a:bodyPr>
            <a:noAutofit/>
          </a:bodyPr>
          <a:lstStyle/>
          <a:p>
            <a:pPr algn="ctr"/>
            <a:r>
              <a:rPr lang="en-US" sz="3200" b="1" baseline="30000" dirty="0">
                <a:effectLst>
                  <a:outerShdw blurRad="38100" dist="38100" dir="2700000" algn="tl">
                    <a:srgbClr val="000000">
                      <a:alpha val="43137"/>
                    </a:srgbClr>
                  </a:outerShdw>
                </a:effectLst>
                <a:latin typeface="+mn-lt"/>
              </a:rPr>
              <a:t>1 </a:t>
            </a:r>
            <a:r>
              <a:rPr lang="en-US" sz="3200" b="1" dirty="0">
                <a:effectLst>
                  <a:outerShdw blurRad="38100" dist="38100" dir="2700000" algn="tl">
                    <a:srgbClr val="000000">
                      <a:alpha val="43137"/>
                    </a:srgbClr>
                  </a:outerShdw>
                </a:effectLst>
                <a:latin typeface="+mn-lt"/>
              </a:rPr>
              <a:t>Jude, a servant</a:t>
            </a:r>
            <a:r>
              <a:rPr lang="en-US" sz="3200" b="1" baseline="30000" dirty="0">
                <a:effectLst>
                  <a:outerShdw blurRad="38100" dist="38100" dir="2700000" algn="tl">
                    <a:srgbClr val="000000">
                      <a:alpha val="43137"/>
                    </a:srgbClr>
                  </a:outerShdw>
                </a:effectLst>
                <a:latin typeface="+mn-lt"/>
              </a:rPr>
              <a:t> </a:t>
            </a:r>
            <a:r>
              <a:rPr lang="en-US" sz="3200" b="1" dirty="0">
                <a:effectLst>
                  <a:outerShdw blurRad="38100" dist="38100" dir="2700000" algn="tl">
                    <a:srgbClr val="000000">
                      <a:alpha val="43137"/>
                    </a:srgbClr>
                  </a:outerShdw>
                </a:effectLst>
                <a:latin typeface="+mn-lt"/>
              </a:rPr>
              <a:t>of Jesus Christ and brother of James, To those who are called, beloved in God the Father and kept for Jesus Christ:  </a:t>
            </a:r>
            <a:r>
              <a:rPr lang="en-US" sz="3200" b="1" baseline="30000" dirty="0">
                <a:solidFill>
                  <a:schemeClr val="bg1"/>
                </a:solidFill>
                <a:effectLst>
                  <a:outerShdw blurRad="38100" dist="38100" dir="2700000" algn="tl">
                    <a:srgbClr val="000000">
                      <a:alpha val="43137"/>
                    </a:srgbClr>
                  </a:outerShdw>
                </a:effectLst>
                <a:latin typeface="+mn-lt"/>
              </a:rPr>
              <a:t>2 </a:t>
            </a:r>
            <a:r>
              <a:rPr lang="en-US" sz="3200" b="1" dirty="0">
                <a:solidFill>
                  <a:schemeClr val="bg1"/>
                </a:solidFill>
                <a:effectLst>
                  <a:outerShdw blurRad="38100" dist="38100" dir="2700000" algn="tl">
                    <a:srgbClr val="000000">
                      <a:alpha val="43137"/>
                    </a:srgbClr>
                  </a:outerShdw>
                </a:effectLst>
                <a:latin typeface="+mn-lt"/>
              </a:rPr>
              <a:t>May mercy, peace, and love be multiplied to you. </a:t>
            </a:r>
            <a:r>
              <a:rPr lang="en-US" sz="3200" b="1" dirty="0">
                <a:effectLst>
                  <a:outerShdw blurRad="38100" dist="38100" dir="2700000" algn="tl">
                    <a:srgbClr val="000000">
                      <a:alpha val="43137"/>
                    </a:srgbClr>
                  </a:outerShdw>
                </a:effectLst>
                <a:latin typeface="+mn-lt"/>
              </a:rPr>
              <a:t> </a:t>
            </a:r>
            <a:r>
              <a:rPr lang="en-US" sz="3200" b="1" baseline="30000" dirty="0">
                <a:effectLst>
                  <a:outerShdw blurRad="38100" dist="38100" dir="2700000" algn="tl">
                    <a:srgbClr val="000000">
                      <a:alpha val="43137"/>
                    </a:srgbClr>
                  </a:outerShdw>
                </a:effectLst>
                <a:latin typeface="+mn-lt"/>
              </a:rPr>
              <a:t>3 </a:t>
            </a:r>
            <a:r>
              <a:rPr lang="en-US" sz="3200" b="1" dirty="0">
                <a:effectLst>
                  <a:outerShdw blurRad="38100" dist="38100" dir="2700000" algn="tl">
                    <a:srgbClr val="000000">
                      <a:alpha val="43137"/>
                    </a:srgbClr>
                  </a:outerShdw>
                </a:effectLst>
                <a:latin typeface="+mn-lt"/>
              </a:rPr>
              <a:t>Beloved, although I was very eager to write to you about our common salvation, I found it necessary to write appealing to you to contend for the </a:t>
            </a:r>
            <a:r>
              <a:rPr lang="en-US" sz="3200" b="1" dirty="0" smtClean="0">
                <a:effectLst>
                  <a:outerShdw blurRad="38100" dist="38100" dir="2700000" algn="tl">
                    <a:srgbClr val="000000">
                      <a:alpha val="43137"/>
                    </a:srgbClr>
                  </a:outerShdw>
                </a:effectLst>
                <a:latin typeface="+mn-lt"/>
              </a:rPr>
              <a:t>faith </a:t>
            </a:r>
            <a:r>
              <a:rPr lang="en-US" sz="3200" b="1" dirty="0">
                <a:effectLst>
                  <a:outerShdw blurRad="38100" dist="38100" dir="2700000" algn="tl">
                    <a:srgbClr val="000000">
                      <a:alpha val="43137"/>
                    </a:srgbClr>
                  </a:outerShdw>
                </a:effectLst>
                <a:latin typeface="+mn-lt"/>
              </a:rPr>
              <a:t>that was once for all delivered to the saints. </a:t>
            </a:r>
            <a:r>
              <a:rPr lang="en-US" sz="3200" b="1" baseline="30000" dirty="0">
                <a:effectLst>
                  <a:outerShdw blurRad="38100" dist="38100" dir="2700000" algn="tl">
                    <a:srgbClr val="000000">
                      <a:alpha val="43137"/>
                    </a:srgbClr>
                  </a:outerShdw>
                </a:effectLst>
                <a:latin typeface="+mn-lt"/>
              </a:rPr>
              <a:t>4 </a:t>
            </a:r>
            <a:r>
              <a:rPr lang="en-US" sz="3200" b="1" dirty="0">
                <a:effectLst>
                  <a:outerShdw blurRad="38100" dist="38100" dir="2700000" algn="tl">
                    <a:srgbClr val="000000">
                      <a:alpha val="43137"/>
                    </a:srgbClr>
                  </a:outerShdw>
                </a:effectLst>
                <a:latin typeface="+mn-lt"/>
              </a:rPr>
              <a:t>For certain people have crept in unnoticed who long ago were designated for this condemnation, ungodly people, who pervert the grace of our God into sensuality and deny our only Master and Lord, Jesus Christ</a:t>
            </a:r>
            <a:r>
              <a:rPr lang="en-US" sz="3200" b="1" dirty="0" smtClean="0">
                <a:effectLst>
                  <a:outerShdw blurRad="38100" dist="38100" dir="2700000" algn="tl">
                    <a:srgbClr val="000000">
                      <a:alpha val="43137"/>
                    </a:srgbClr>
                  </a:outerShdw>
                </a:effectLst>
                <a:latin typeface="+mn-lt"/>
              </a:rPr>
              <a:t>.</a:t>
            </a:r>
            <a:br>
              <a:rPr lang="en-US" sz="3200" b="1" dirty="0" smtClean="0">
                <a:effectLst>
                  <a:outerShdw blurRad="38100" dist="38100" dir="2700000" algn="tl">
                    <a:srgbClr val="000000">
                      <a:alpha val="43137"/>
                    </a:srgbClr>
                  </a:outerShdw>
                </a:effectLst>
                <a:latin typeface="+mn-lt"/>
              </a:rPr>
            </a:br>
            <a:r>
              <a:rPr lang="en-US" sz="3200" b="1" dirty="0">
                <a:effectLst>
                  <a:outerShdw blurRad="38100" dist="38100" dir="2700000" algn="tl">
                    <a:srgbClr val="000000">
                      <a:alpha val="43137"/>
                    </a:srgbClr>
                  </a:outerShdw>
                </a:effectLst>
                <a:latin typeface="+mn-lt"/>
              </a:rPr>
              <a:t/>
            </a:r>
            <a:br>
              <a:rPr lang="en-US" sz="3200" b="1" dirty="0">
                <a:effectLst>
                  <a:outerShdw blurRad="38100" dist="38100" dir="2700000" algn="tl">
                    <a:srgbClr val="000000">
                      <a:alpha val="43137"/>
                    </a:srgbClr>
                  </a:outerShdw>
                </a:effectLst>
                <a:latin typeface="+mn-lt"/>
              </a:rPr>
            </a:br>
            <a:r>
              <a:rPr lang="en-US" sz="3200" b="1" dirty="0" smtClean="0">
                <a:effectLst>
                  <a:outerShdw blurRad="38100" dist="38100" dir="2700000" algn="tl">
                    <a:srgbClr val="000000">
                      <a:alpha val="43137"/>
                    </a:srgbClr>
                  </a:outerShdw>
                </a:effectLst>
                <a:latin typeface="+mn-lt"/>
              </a:rPr>
              <a:t>Jude 1-4 ESV</a:t>
            </a:r>
            <a:endParaRPr lang="en-US" sz="32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403876059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30305" y="2341843"/>
            <a:ext cx="11353800" cy="1325563"/>
          </a:xfrm>
        </p:spPr>
        <p:txBody>
          <a:bodyPr>
            <a:noAutofit/>
          </a:bodyPr>
          <a:lstStyle/>
          <a:p>
            <a:pPr algn="ctr"/>
            <a:r>
              <a:rPr lang="en-US" sz="3200" b="1" baseline="30000" dirty="0">
                <a:effectLst>
                  <a:outerShdw blurRad="38100" dist="38100" dir="2700000" algn="tl">
                    <a:srgbClr val="000000">
                      <a:alpha val="43137"/>
                    </a:srgbClr>
                  </a:outerShdw>
                </a:effectLst>
                <a:latin typeface="+mn-lt"/>
              </a:rPr>
              <a:t>1 </a:t>
            </a:r>
            <a:r>
              <a:rPr lang="en-US" sz="3200" b="1" dirty="0">
                <a:effectLst>
                  <a:outerShdw blurRad="38100" dist="38100" dir="2700000" algn="tl">
                    <a:srgbClr val="000000">
                      <a:alpha val="43137"/>
                    </a:srgbClr>
                  </a:outerShdw>
                </a:effectLst>
                <a:latin typeface="+mn-lt"/>
              </a:rPr>
              <a:t>Jude, a servant</a:t>
            </a:r>
            <a:r>
              <a:rPr lang="en-US" sz="3200" b="1" baseline="30000" dirty="0">
                <a:effectLst>
                  <a:outerShdw blurRad="38100" dist="38100" dir="2700000" algn="tl">
                    <a:srgbClr val="000000">
                      <a:alpha val="43137"/>
                    </a:srgbClr>
                  </a:outerShdw>
                </a:effectLst>
                <a:latin typeface="+mn-lt"/>
              </a:rPr>
              <a:t> </a:t>
            </a:r>
            <a:r>
              <a:rPr lang="en-US" sz="3200" b="1" dirty="0">
                <a:effectLst>
                  <a:outerShdw blurRad="38100" dist="38100" dir="2700000" algn="tl">
                    <a:srgbClr val="000000">
                      <a:alpha val="43137"/>
                    </a:srgbClr>
                  </a:outerShdw>
                </a:effectLst>
                <a:latin typeface="+mn-lt"/>
              </a:rPr>
              <a:t>of Jesus Christ and brother of James, To those who are called, beloved in God the Father and kept for Jesus Christ:  </a:t>
            </a:r>
            <a:r>
              <a:rPr lang="en-US" sz="3200" b="1" baseline="30000" dirty="0">
                <a:effectLst>
                  <a:outerShdw blurRad="38100" dist="38100" dir="2700000" algn="tl">
                    <a:srgbClr val="000000">
                      <a:alpha val="43137"/>
                    </a:srgbClr>
                  </a:outerShdw>
                </a:effectLst>
                <a:latin typeface="+mn-lt"/>
              </a:rPr>
              <a:t>2 </a:t>
            </a:r>
            <a:r>
              <a:rPr lang="en-US" sz="3200" b="1" dirty="0">
                <a:effectLst>
                  <a:outerShdw blurRad="38100" dist="38100" dir="2700000" algn="tl">
                    <a:srgbClr val="000000">
                      <a:alpha val="43137"/>
                    </a:srgbClr>
                  </a:outerShdw>
                </a:effectLst>
                <a:latin typeface="+mn-lt"/>
              </a:rPr>
              <a:t>May mercy, peace, and love be multiplied to you.  </a:t>
            </a:r>
            <a:r>
              <a:rPr lang="en-US" sz="3200" b="1" baseline="30000" dirty="0">
                <a:solidFill>
                  <a:schemeClr val="bg1"/>
                </a:solidFill>
                <a:effectLst>
                  <a:outerShdw blurRad="38100" dist="38100" dir="2700000" algn="tl">
                    <a:srgbClr val="000000">
                      <a:alpha val="43137"/>
                    </a:srgbClr>
                  </a:outerShdw>
                </a:effectLst>
                <a:latin typeface="+mn-lt"/>
              </a:rPr>
              <a:t>3 </a:t>
            </a:r>
            <a:r>
              <a:rPr lang="en-US" sz="3200" b="1" dirty="0">
                <a:solidFill>
                  <a:schemeClr val="bg1"/>
                </a:solidFill>
                <a:effectLst>
                  <a:outerShdw blurRad="38100" dist="38100" dir="2700000" algn="tl">
                    <a:srgbClr val="000000">
                      <a:alpha val="43137"/>
                    </a:srgbClr>
                  </a:outerShdw>
                </a:effectLst>
                <a:latin typeface="+mn-lt"/>
              </a:rPr>
              <a:t>Beloved, although I was very eager to write to you about our common salvation, I found it necessary to write appealing to you to contend for the </a:t>
            </a:r>
            <a:r>
              <a:rPr lang="en-US" sz="3200" b="1" dirty="0" smtClean="0">
                <a:solidFill>
                  <a:schemeClr val="bg1"/>
                </a:solidFill>
                <a:effectLst>
                  <a:outerShdw blurRad="38100" dist="38100" dir="2700000" algn="tl">
                    <a:srgbClr val="000000">
                      <a:alpha val="43137"/>
                    </a:srgbClr>
                  </a:outerShdw>
                </a:effectLst>
                <a:latin typeface="+mn-lt"/>
              </a:rPr>
              <a:t>faith </a:t>
            </a:r>
            <a:r>
              <a:rPr lang="en-US" sz="3200" b="1" dirty="0">
                <a:solidFill>
                  <a:schemeClr val="bg1"/>
                </a:solidFill>
                <a:effectLst>
                  <a:outerShdw blurRad="38100" dist="38100" dir="2700000" algn="tl">
                    <a:srgbClr val="000000">
                      <a:alpha val="43137"/>
                    </a:srgbClr>
                  </a:outerShdw>
                </a:effectLst>
                <a:latin typeface="+mn-lt"/>
              </a:rPr>
              <a:t>that was once for all delivered to the saints. </a:t>
            </a:r>
            <a:r>
              <a:rPr lang="en-US" sz="3200" b="1" baseline="30000" dirty="0">
                <a:effectLst>
                  <a:outerShdw blurRad="38100" dist="38100" dir="2700000" algn="tl">
                    <a:srgbClr val="000000">
                      <a:alpha val="43137"/>
                    </a:srgbClr>
                  </a:outerShdw>
                </a:effectLst>
                <a:latin typeface="+mn-lt"/>
              </a:rPr>
              <a:t>4 </a:t>
            </a:r>
            <a:r>
              <a:rPr lang="en-US" sz="3200" b="1" dirty="0">
                <a:effectLst>
                  <a:outerShdw blurRad="38100" dist="38100" dir="2700000" algn="tl">
                    <a:srgbClr val="000000">
                      <a:alpha val="43137"/>
                    </a:srgbClr>
                  </a:outerShdw>
                </a:effectLst>
                <a:latin typeface="+mn-lt"/>
              </a:rPr>
              <a:t>For certain people have crept in unnoticed who long ago were designated for this condemnation, ungodly people, who pervert the grace of our God into sensuality and deny our only Master and Lord, Jesus Christ</a:t>
            </a:r>
            <a:r>
              <a:rPr lang="en-US" sz="3200" b="1" dirty="0" smtClean="0">
                <a:effectLst>
                  <a:outerShdw blurRad="38100" dist="38100" dir="2700000" algn="tl">
                    <a:srgbClr val="000000">
                      <a:alpha val="43137"/>
                    </a:srgbClr>
                  </a:outerShdw>
                </a:effectLst>
                <a:latin typeface="+mn-lt"/>
              </a:rPr>
              <a:t>.</a:t>
            </a:r>
            <a:br>
              <a:rPr lang="en-US" sz="3200" b="1" dirty="0" smtClean="0">
                <a:effectLst>
                  <a:outerShdw blurRad="38100" dist="38100" dir="2700000" algn="tl">
                    <a:srgbClr val="000000">
                      <a:alpha val="43137"/>
                    </a:srgbClr>
                  </a:outerShdw>
                </a:effectLst>
                <a:latin typeface="+mn-lt"/>
              </a:rPr>
            </a:br>
            <a:r>
              <a:rPr lang="en-US" sz="3200" b="1" dirty="0">
                <a:effectLst>
                  <a:outerShdw blurRad="38100" dist="38100" dir="2700000" algn="tl">
                    <a:srgbClr val="000000">
                      <a:alpha val="43137"/>
                    </a:srgbClr>
                  </a:outerShdw>
                </a:effectLst>
                <a:latin typeface="+mn-lt"/>
              </a:rPr>
              <a:t/>
            </a:r>
            <a:br>
              <a:rPr lang="en-US" sz="3200" b="1" dirty="0">
                <a:effectLst>
                  <a:outerShdw blurRad="38100" dist="38100" dir="2700000" algn="tl">
                    <a:srgbClr val="000000">
                      <a:alpha val="43137"/>
                    </a:srgbClr>
                  </a:outerShdw>
                </a:effectLst>
                <a:latin typeface="+mn-lt"/>
              </a:rPr>
            </a:br>
            <a:r>
              <a:rPr lang="en-US" sz="3200" b="1" dirty="0" smtClean="0">
                <a:effectLst>
                  <a:outerShdw blurRad="38100" dist="38100" dir="2700000" algn="tl">
                    <a:srgbClr val="000000">
                      <a:alpha val="43137"/>
                    </a:srgbClr>
                  </a:outerShdw>
                </a:effectLst>
                <a:latin typeface="+mn-lt"/>
              </a:rPr>
              <a:t>Jude 1-4 ESV</a:t>
            </a:r>
            <a:endParaRPr lang="en-US" sz="32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4607372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63525"/>
            <a:ext cx="10515600" cy="1325563"/>
          </a:xfrm>
        </p:spPr>
        <p:txBody>
          <a:bodyPr/>
          <a:lstStyle/>
          <a:p>
            <a:r>
              <a:rPr lang="en-US" dirty="0" smtClean="0">
                <a:effectLst>
                  <a:outerShdw blurRad="38100" dist="38100" dir="2700000" algn="tl">
                    <a:srgbClr val="000000">
                      <a:alpha val="43137"/>
                    </a:srgbClr>
                  </a:outerShdw>
                </a:effectLst>
                <a:latin typeface="Mom´sTypewriter" panose="00000400000000000000" pitchFamily="2" charset="0"/>
              </a:rPr>
              <a:t>Contend</a:t>
            </a:r>
            <a:endParaRPr lang="en-US" dirty="0">
              <a:effectLst>
                <a:outerShdw blurRad="38100" dist="38100" dir="2700000" algn="tl">
                  <a:srgbClr val="000000">
                    <a:alpha val="43137"/>
                  </a:srgbClr>
                </a:outerShdw>
              </a:effectLst>
              <a:latin typeface="Mom´sTypewriter" panose="00000400000000000000" pitchFamily="2" charset="0"/>
            </a:endParaRPr>
          </a:p>
        </p:txBody>
      </p:sp>
      <p:sp>
        <p:nvSpPr>
          <p:cNvPr id="3" name="Content Placeholder 2"/>
          <p:cNvSpPr>
            <a:spLocks noGrp="1"/>
          </p:cNvSpPr>
          <p:nvPr>
            <p:ph idx="1"/>
          </p:nvPr>
        </p:nvSpPr>
        <p:spPr>
          <a:xfrm>
            <a:off x="838200" y="1361171"/>
            <a:ext cx="10515600" cy="4351338"/>
          </a:xfrm>
        </p:spPr>
        <p:txBody>
          <a:bodyPr/>
          <a:lstStyle/>
          <a:p>
            <a:r>
              <a:rPr lang="en-US" sz="4400" i="1" dirty="0" err="1" smtClean="0">
                <a:effectLst>
                  <a:outerShdw blurRad="38100" dist="38100" dir="2700000" algn="tl">
                    <a:srgbClr val="000000">
                      <a:alpha val="43137"/>
                    </a:srgbClr>
                  </a:outerShdw>
                </a:effectLst>
              </a:rPr>
              <a:t>agonizomai</a:t>
            </a:r>
            <a:endParaRPr lang="en-US" sz="4400" i="1" dirty="0" smtClean="0">
              <a:effectLst>
                <a:outerShdw blurRad="38100" dist="38100" dir="2700000" algn="tl">
                  <a:srgbClr val="000000">
                    <a:alpha val="43137"/>
                  </a:srgbClr>
                </a:outerShdw>
              </a:effectLst>
            </a:endParaRPr>
          </a:p>
          <a:p>
            <a:r>
              <a:rPr lang="en-US" sz="4400" i="1" dirty="0" err="1" smtClean="0">
                <a:effectLst>
                  <a:outerShdw blurRad="38100" dist="38100" dir="2700000" algn="tl">
                    <a:srgbClr val="000000">
                      <a:alpha val="43137"/>
                    </a:srgbClr>
                  </a:outerShdw>
                </a:effectLst>
              </a:rPr>
              <a:t>epagōnizomai</a:t>
            </a:r>
            <a:endParaRPr lang="en-US" sz="4400" i="1" dirty="0" smtClean="0">
              <a:effectLst>
                <a:outerShdw blurRad="38100" dist="38100" dir="2700000" algn="tl">
                  <a:srgbClr val="000000">
                    <a:alpha val="43137"/>
                  </a:srgbClr>
                </a:outerShdw>
              </a:effectLst>
            </a:endParaRPr>
          </a:p>
          <a:p>
            <a:pPr lvl="1"/>
            <a:r>
              <a:rPr lang="en-US" sz="4000" dirty="0" smtClean="0">
                <a:effectLst>
                  <a:outerShdw blurRad="38100" dist="38100" dir="2700000" algn="tl">
                    <a:srgbClr val="000000">
                      <a:alpha val="43137"/>
                    </a:srgbClr>
                  </a:outerShdw>
                </a:effectLst>
              </a:rPr>
              <a:t>A </a:t>
            </a:r>
            <a:r>
              <a:rPr lang="en-US" sz="4000" dirty="0">
                <a:effectLst>
                  <a:outerShdw blurRad="38100" dist="38100" dir="2700000" algn="tl">
                    <a:srgbClr val="000000">
                      <a:alpha val="43137"/>
                    </a:srgbClr>
                  </a:outerShdw>
                </a:effectLst>
              </a:rPr>
              <a:t>person taking his or her stand on top of something an adversary desires to take away, and fighting to defend and retain it.</a:t>
            </a:r>
          </a:p>
          <a:p>
            <a:pPr marL="457200" lvl="1" indent="0">
              <a:buNone/>
            </a:pPr>
            <a:endParaRPr lang="en-US" sz="4000"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00533060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30305" y="2341843"/>
            <a:ext cx="11353800" cy="1325563"/>
          </a:xfrm>
        </p:spPr>
        <p:txBody>
          <a:bodyPr>
            <a:noAutofit/>
          </a:bodyPr>
          <a:lstStyle/>
          <a:p>
            <a:pPr algn="ctr"/>
            <a:r>
              <a:rPr lang="en-US" sz="3200" b="1" baseline="30000" dirty="0">
                <a:effectLst>
                  <a:outerShdw blurRad="38100" dist="38100" dir="2700000" algn="tl">
                    <a:srgbClr val="000000">
                      <a:alpha val="43137"/>
                    </a:srgbClr>
                  </a:outerShdw>
                </a:effectLst>
                <a:latin typeface="+mn-lt"/>
              </a:rPr>
              <a:t>1 </a:t>
            </a:r>
            <a:r>
              <a:rPr lang="en-US" sz="3200" b="1" dirty="0">
                <a:effectLst>
                  <a:outerShdw blurRad="38100" dist="38100" dir="2700000" algn="tl">
                    <a:srgbClr val="000000">
                      <a:alpha val="43137"/>
                    </a:srgbClr>
                  </a:outerShdw>
                </a:effectLst>
                <a:latin typeface="+mn-lt"/>
              </a:rPr>
              <a:t>Jude, a servant</a:t>
            </a:r>
            <a:r>
              <a:rPr lang="en-US" sz="3200" b="1" baseline="30000" dirty="0">
                <a:effectLst>
                  <a:outerShdw blurRad="38100" dist="38100" dir="2700000" algn="tl">
                    <a:srgbClr val="000000">
                      <a:alpha val="43137"/>
                    </a:srgbClr>
                  </a:outerShdw>
                </a:effectLst>
                <a:latin typeface="+mn-lt"/>
              </a:rPr>
              <a:t> </a:t>
            </a:r>
            <a:r>
              <a:rPr lang="en-US" sz="3200" b="1" dirty="0">
                <a:effectLst>
                  <a:outerShdw blurRad="38100" dist="38100" dir="2700000" algn="tl">
                    <a:srgbClr val="000000">
                      <a:alpha val="43137"/>
                    </a:srgbClr>
                  </a:outerShdw>
                </a:effectLst>
                <a:latin typeface="+mn-lt"/>
              </a:rPr>
              <a:t>of Jesus Christ and brother of James, To those who are called, beloved in God the Father and kept for Jesus Christ:  </a:t>
            </a:r>
            <a:r>
              <a:rPr lang="en-US" sz="3200" b="1" baseline="30000" dirty="0">
                <a:effectLst>
                  <a:outerShdw blurRad="38100" dist="38100" dir="2700000" algn="tl">
                    <a:srgbClr val="000000">
                      <a:alpha val="43137"/>
                    </a:srgbClr>
                  </a:outerShdw>
                </a:effectLst>
                <a:latin typeface="+mn-lt"/>
              </a:rPr>
              <a:t>2 </a:t>
            </a:r>
            <a:r>
              <a:rPr lang="en-US" sz="3200" b="1" dirty="0">
                <a:effectLst>
                  <a:outerShdw blurRad="38100" dist="38100" dir="2700000" algn="tl">
                    <a:srgbClr val="000000">
                      <a:alpha val="43137"/>
                    </a:srgbClr>
                  </a:outerShdw>
                </a:effectLst>
                <a:latin typeface="+mn-lt"/>
              </a:rPr>
              <a:t>May mercy, peace, and love be multiplied to you.  </a:t>
            </a:r>
            <a:r>
              <a:rPr lang="en-US" sz="3200" b="1" baseline="30000" dirty="0">
                <a:effectLst>
                  <a:outerShdw blurRad="38100" dist="38100" dir="2700000" algn="tl">
                    <a:srgbClr val="000000">
                      <a:alpha val="43137"/>
                    </a:srgbClr>
                  </a:outerShdw>
                </a:effectLst>
                <a:latin typeface="+mn-lt"/>
              </a:rPr>
              <a:t>3 </a:t>
            </a:r>
            <a:r>
              <a:rPr lang="en-US" sz="3200" b="1" dirty="0">
                <a:effectLst>
                  <a:outerShdw blurRad="38100" dist="38100" dir="2700000" algn="tl">
                    <a:srgbClr val="000000">
                      <a:alpha val="43137"/>
                    </a:srgbClr>
                  </a:outerShdw>
                </a:effectLst>
                <a:latin typeface="+mn-lt"/>
              </a:rPr>
              <a:t>Beloved, although I was very eager to write to you about our common salvation, I found it necessary to write appealing to you to contend for the </a:t>
            </a:r>
            <a:r>
              <a:rPr lang="en-US" sz="3200" b="1" dirty="0" smtClean="0">
                <a:effectLst>
                  <a:outerShdw blurRad="38100" dist="38100" dir="2700000" algn="tl">
                    <a:srgbClr val="000000">
                      <a:alpha val="43137"/>
                    </a:srgbClr>
                  </a:outerShdw>
                </a:effectLst>
                <a:latin typeface="+mn-lt"/>
              </a:rPr>
              <a:t>faith </a:t>
            </a:r>
            <a:r>
              <a:rPr lang="en-US" sz="3200" b="1" dirty="0">
                <a:effectLst>
                  <a:outerShdw blurRad="38100" dist="38100" dir="2700000" algn="tl">
                    <a:srgbClr val="000000">
                      <a:alpha val="43137"/>
                    </a:srgbClr>
                  </a:outerShdw>
                </a:effectLst>
                <a:latin typeface="+mn-lt"/>
              </a:rPr>
              <a:t>that was once for all delivered to the saints. </a:t>
            </a:r>
            <a:r>
              <a:rPr lang="en-US" sz="3200" b="1" baseline="30000" dirty="0">
                <a:solidFill>
                  <a:schemeClr val="bg1"/>
                </a:solidFill>
                <a:effectLst>
                  <a:outerShdw blurRad="38100" dist="38100" dir="2700000" algn="tl">
                    <a:srgbClr val="000000">
                      <a:alpha val="43137"/>
                    </a:srgbClr>
                  </a:outerShdw>
                </a:effectLst>
                <a:latin typeface="+mn-lt"/>
              </a:rPr>
              <a:t>4 </a:t>
            </a:r>
            <a:r>
              <a:rPr lang="en-US" sz="3200" b="1" dirty="0">
                <a:solidFill>
                  <a:schemeClr val="bg1"/>
                </a:solidFill>
                <a:effectLst>
                  <a:outerShdw blurRad="38100" dist="38100" dir="2700000" algn="tl">
                    <a:srgbClr val="000000">
                      <a:alpha val="43137"/>
                    </a:srgbClr>
                  </a:outerShdw>
                </a:effectLst>
                <a:latin typeface="+mn-lt"/>
              </a:rPr>
              <a:t>For certain people have crept in unnoticed who long ago were designated for this condemnation, ungodly people, who pervert the grace of our God into sensuality and deny our only Master and Lord, Jesus Christ</a:t>
            </a:r>
            <a:r>
              <a:rPr lang="en-US" sz="3200" b="1" dirty="0" smtClean="0">
                <a:solidFill>
                  <a:schemeClr val="bg1"/>
                </a:solidFill>
                <a:effectLst>
                  <a:outerShdw blurRad="38100" dist="38100" dir="2700000" algn="tl">
                    <a:srgbClr val="000000">
                      <a:alpha val="43137"/>
                    </a:srgbClr>
                  </a:outerShdw>
                </a:effectLst>
                <a:latin typeface="+mn-lt"/>
              </a:rPr>
              <a:t>.</a:t>
            </a:r>
            <a:r>
              <a:rPr lang="en-US" sz="3200" b="1" dirty="0" smtClean="0">
                <a:effectLst>
                  <a:outerShdw blurRad="38100" dist="38100" dir="2700000" algn="tl">
                    <a:srgbClr val="000000">
                      <a:alpha val="43137"/>
                    </a:srgbClr>
                  </a:outerShdw>
                </a:effectLst>
                <a:latin typeface="+mn-lt"/>
              </a:rPr>
              <a:t/>
            </a:r>
            <a:br>
              <a:rPr lang="en-US" sz="3200" b="1" dirty="0" smtClean="0">
                <a:effectLst>
                  <a:outerShdw blurRad="38100" dist="38100" dir="2700000" algn="tl">
                    <a:srgbClr val="000000">
                      <a:alpha val="43137"/>
                    </a:srgbClr>
                  </a:outerShdw>
                </a:effectLst>
                <a:latin typeface="+mn-lt"/>
              </a:rPr>
            </a:br>
            <a:r>
              <a:rPr lang="en-US" sz="3200" b="1" dirty="0">
                <a:effectLst>
                  <a:outerShdw blurRad="38100" dist="38100" dir="2700000" algn="tl">
                    <a:srgbClr val="000000">
                      <a:alpha val="43137"/>
                    </a:srgbClr>
                  </a:outerShdw>
                </a:effectLst>
                <a:latin typeface="+mn-lt"/>
              </a:rPr>
              <a:t/>
            </a:r>
            <a:br>
              <a:rPr lang="en-US" sz="3200" b="1" dirty="0">
                <a:effectLst>
                  <a:outerShdw blurRad="38100" dist="38100" dir="2700000" algn="tl">
                    <a:srgbClr val="000000">
                      <a:alpha val="43137"/>
                    </a:srgbClr>
                  </a:outerShdw>
                </a:effectLst>
                <a:latin typeface="+mn-lt"/>
              </a:rPr>
            </a:br>
            <a:r>
              <a:rPr lang="en-US" sz="3200" b="1" dirty="0" smtClean="0">
                <a:effectLst>
                  <a:outerShdw blurRad="38100" dist="38100" dir="2700000" algn="tl">
                    <a:srgbClr val="000000">
                      <a:alpha val="43137"/>
                    </a:srgbClr>
                  </a:outerShdw>
                </a:effectLst>
                <a:latin typeface="+mn-lt"/>
              </a:rPr>
              <a:t>Jude 1-4 ESV</a:t>
            </a:r>
            <a:endParaRPr lang="en-US" sz="32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408467379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7371" y="1395639"/>
            <a:ext cx="11437258" cy="1325563"/>
          </a:xfrm>
        </p:spPr>
        <p:txBody>
          <a:bodyPr>
            <a:normAutofit fontScale="90000"/>
          </a:bodyPr>
          <a:lstStyle/>
          <a:p>
            <a:pPr algn="ctr"/>
            <a:r>
              <a:rPr lang="en-US" b="1" dirty="0" smtClean="0">
                <a:effectLst>
                  <a:outerShdw blurRad="38100" dist="38100" dir="2700000" algn="tl">
                    <a:srgbClr val="000000">
                      <a:alpha val="43137"/>
                    </a:srgbClr>
                  </a:outerShdw>
                </a:effectLst>
                <a:latin typeface="+mn-lt"/>
              </a:rPr>
              <a:t>…they </a:t>
            </a:r>
            <a:r>
              <a:rPr lang="en-US" b="1" dirty="0">
                <a:effectLst>
                  <a:outerShdw blurRad="38100" dist="38100" dir="2700000" algn="tl">
                    <a:srgbClr val="000000">
                      <a:alpha val="43137"/>
                    </a:srgbClr>
                  </a:outerShdw>
                </a:effectLst>
                <a:latin typeface="+mn-lt"/>
              </a:rPr>
              <a:t>are crucifying once again the Son of God to their own harm and holding him up to contempt</a:t>
            </a:r>
            <a:r>
              <a:rPr lang="en-US" b="1" dirty="0" smtClean="0">
                <a:effectLst>
                  <a:outerShdw blurRad="38100" dist="38100" dir="2700000" algn="tl">
                    <a:srgbClr val="000000">
                      <a:alpha val="43137"/>
                    </a:srgbClr>
                  </a:outerShdw>
                </a:effectLst>
                <a:latin typeface="+mn-lt"/>
              </a:rPr>
              <a:t>.</a:t>
            </a:r>
            <a:br>
              <a:rPr lang="en-US" b="1" dirty="0" smtClean="0">
                <a:effectLst>
                  <a:outerShdw blurRad="38100" dist="38100" dir="2700000" algn="tl">
                    <a:srgbClr val="000000">
                      <a:alpha val="43137"/>
                    </a:srgbClr>
                  </a:outerShdw>
                </a:effectLst>
                <a:latin typeface="+mn-lt"/>
              </a:rPr>
            </a:br>
            <a:r>
              <a:rPr lang="en-US" b="1" dirty="0">
                <a:effectLst>
                  <a:outerShdw blurRad="38100" dist="38100" dir="2700000" algn="tl">
                    <a:srgbClr val="000000">
                      <a:alpha val="43137"/>
                    </a:srgbClr>
                  </a:outerShdw>
                </a:effectLst>
                <a:latin typeface="+mn-lt"/>
              </a:rPr>
              <a:t/>
            </a:r>
            <a:br>
              <a:rPr lang="en-US"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Hebrews 6:6b ESV</a:t>
            </a:r>
            <a:endParaRPr lang="en-US" sz="36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5664982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77371" y="1802035"/>
            <a:ext cx="11437258" cy="1325563"/>
          </a:xfrm>
        </p:spPr>
        <p:txBody>
          <a:bodyPr>
            <a:normAutofit fontScale="90000"/>
          </a:bodyPr>
          <a:lstStyle/>
          <a:p>
            <a:pPr algn="ctr"/>
            <a:r>
              <a:rPr lang="en-US" b="1" baseline="30000" dirty="0">
                <a:effectLst>
                  <a:outerShdw blurRad="38100" dist="38100" dir="2700000" algn="tl">
                    <a:srgbClr val="000000">
                      <a:alpha val="43137"/>
                    </a:srgbClr>
                  </a:outerShdw>
                </a:effectLst>
                <a:latin typeface="+mn-lt"/>
              </a:rPr>
              <a:t>24 </a:t>
            </a:r>
            <a:r>
              <a:rPr lang="en-US" b="1" dirty="0">
                <a:effectLst>
                  <a:outerShdw blurRad="38100" dist="38100" dir="2700000" algn="tl">
                    <a:srgbClr val="000000">
                      <a:alpha val="43137"/>
                    </a:srgbClr>
                  </a:outerShdw>
                </a:effectLst>
                <a:latin typeface="+mn-lt"/>
              </a:rPr>
              <a:t>Now to him who is able to keep you from stumbling and to present you blameless before the presence of his glory with great joy, </a:t>
            </a:r>
            <a:r>
              <a:rPr lang="en-US" b="1" baseline="30000" dirty="0">
                <a:effectLst>
                  <a:outerShdw blurRad="38100" dist="38100" dir="2700000" algn="tl">
                    <a:srgbClr val="000000">
                      <a:alpha val="43137"/>
                    </a:srgbClr>
                  </a:outerShdw>
                </a:effectLst>
                <a:latin typeface="+mn-lt"/>
              </a:rPr>
              <a:t>25 </a:t>
            </a:r>
            <a:r>
              <a:rPr lang="en-US" b="1" dirty="0">
                <a:effectLst>
                  <a:outerShdw blurRad="38100" dist="38100" dir="2700000" algn="tl">
                    <a:srgbClr val="000000">
                      <a:alpha val="43137"/>
                    </a:srgbClr>
                  </a:outerShdw>
                </a:effectLst>
                <a:latin typeface="+mn-lt"/>
              </a:rPr>
              <a:t>to the only God, our Savior, through Jesus Christ our Lord, be glory, majesty, dominion, and authority, before all time and now and forever. Amen</a:t>
            </a:r>
            <a:r>
              <a:rPr lang="en-US" b="1" dirty="0" smtClean="0">
                <a:effectLst>
                  <a:outerShdw blurRad="38100" dist="38100" dir="2700000" algn="tl">
                    <a:srgbClr val="000000">
                      <a:alpha val="43137"/>
                    </a:srgbClr>
                  </a:outerShdw>
                </a:effectLst>
                <a:latin typeface="+mn-lt"/>
              </a:rPr>
              <a:t>.</a:t>
            </a:r>
            <a:br>
              <a:rPr lang="en-US" b="1" dirty="0" smtClean="0">
                <a:effectLst>
                  <a:outerShdw blurRad="38100" dist="38100" dir="2700000" algn="tl">
                    <a:srgbClr val="000000">
                      <a:alpha val="43137"/>
                    </a:srgbClr>
                  </a:outerShdw>
                </a:effectLst>
                <a:latin typeface="+mn-lt"/>
              </a:rPr>
            </a:br>
            <a:r>
              <a:rPr lang="en-US" b="1" dirty="0">
                <a:effectLst>
                  <a:outerShdw blurRad="38100" dist="38100" dir="2700000" algn="tl">
                    <a:srgbClr val="000000">
                      <a:alpha val="43137"/>
                    </a:srgbClr>
                  </a:outerShdw>
                </a:effectLst>
                <a:latin typeface="+mn-lt"/>
              </a:rPr>
              <a:t/>
            </a:r>
            <a:br>
              <a:rPr lang="en-US"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Jude 24-25 ESV</a:t>
            </a:r>
            <a:endParaRPr lang="en-US" sz="27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64643105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TotalTime>
  <Words>62</Words>
  <Application>Microsoft Office PowerPoint</Application>
  <PresentationFormat>Widescreen</PresentationFormat>
  <Paragraphs>13</Paragraphs>
  <Slides>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Calibri Light</vt:lpstr>
      <vt:lpstr>Mom´sTypewriter</vt:lpstr>
      <vt:lpstr>Office Theme</vt:lpstr>
      <vt:lpstr>PowerPoint Presentation</vt:lpstr>
      <vt:lpstr>1 Jude, a servant of Jesus Christ and brother of James, To those who are called, beloved in God the Father and kept for Jesus Christ:  2 May mercy, peace, and love be multiplied to you.  3 Beloved, although I was very eager to write to you about our common salvation, I found it necessary to write appealing to you to contend for the faith that was once for all delivered to the saints. 4 For certain people have crept in unnoticed who long ago were designated for this condemnation, ungodly people, who pervert the grace of our God into sensuality and deny our only Master and Lord, Jesus Christ.  Jude 1-4 ESV</vt:lpstr>
      <vt:lpstr>Kept</vt:lpstr>
      <vt:lpstr>1 Jude, a servant of Jesus Christ and brother of James, To those who are called, beloved in God the Father and kept for Jesus Christ:  2 May mercy, peace, and love be multiplied to you.  3 Beloved, although I was very eager to write to you about our common salvation, I found it necessary to write appealing to you to contend for the faith that was once for all delivered to the saints. 4 For certain people have crept in unnoticed who long ago were designated for this condemnation, ungodly people, who pervert the grace of our God into sensuality and deny our only Master and Lord, Jesus Christ.  Jude 1-4 ESV</vt:lpstr>
      <vt:lpstr>1 Jude, a servant of Jesus Christ and brother of James, To those who are called, beloved in God the Father and kept for Jesus Christ:  2 May mercy, peace, and love be multiplied to you.  3 Beloved, although I was very eager to write to you about our common salvation, I found it necessary to write appealing to you to contend for the faith that was once for all delivered to the saints. 4 For certain people have crept in unnoticed who long ago were designated for this condemnation, ungodly people, who pervert the grace of our God into sensuality and deny our only Master and Lord, Jesus Christ.  Jude 1-4 ESV</vt:lpstr>
      <vt:lpstr>Contend</vt:lpstr>
      <vt:lpstr>1 Jude, a servant of Jesus Christ and brother of James, To those who are called, beloved in God the Father and kept for Jesus Christ:  2 May mercy, peace, and love be multiplied to you.  3 Beloved, although I was very eager to write to you about our common salvation, I found it necessary to write appealing to you to contend for the faith that was once for all delivered to the saints. 4 For certain people have crept in unnoticed who long ago were designated for this condemnation, ungodly people, who pervert the grace of our God into sensuality and deny our only Master and Lord, Jesus Christ.  Jude 1-4 ESV</vt:lpstr>
      <vt:lpstr>…they are crucifying once again the Son of God to their own harm and holding him up to contempt.  Hebrews 6:6b ESV</vt:lpstr>
      <vt:lpstr>24 Now to him who is able to keep you from stumbling and to present you blameless before the presence of his glory with great joy, 25 to the only God, our Savior, through Jesus Christ our Lord, be glory, majesty, dominion, and authority, before all time and now and forever. Amen.  Jude 24-25 ESV</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4</cp:revision>
  <dcterms:created xsi:type="dcterms:W3CDTF">2018-07-14T19:59:18Z</dcterms:created>
  <dcterms:modified xsi:type="dcterms:W3CDTF">2018-07-15T09:56:00Z</dcterms:modified>
</cp:coreProperties>
</file>