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17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5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5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2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7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73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3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5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2B294-E84F-4729-A96D-218F7339AC00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2395-7A67-4403-B1ED-5A38942AB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3310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456" y="2618930"/>
            <a:ext cx="8667482" cy="1325563"/>
          </a:xfrm>
        </p:spPr>
        <p:txBody>
          <a:bodyPr>
            <a:noAutofit/>
          </a:bodyPr>
          <a:lstStyle/>
          <a:p>
            <a:r>
              <a:rPr lang="en-US" sz="2600" b="1" baseline="30000" dirty="0">
                <a:latin typeface="+mn-lt"/>
              </a:rPr>
              <a:t>1 </a:t>
            </a:r>
            <a:r>
              <a:rPr lang="en-US" sz="2600" b="1" dirty="0">
                <a:latin typeface="+mn-lt"/>
              </a:rPr>
              <a:t>O God, you are my God; earnestly I seek you; my soul thirsts for you; my flesh faints for you, as in a dry and weary land where there is no water.  </a:t>
            </a:r>
            <a:r>
              <a:rPr lang="en-US" sz="2600" b="1" baseline="30000" dirty="0">
                <a:latin typeface="+mn-lt"/>
              </a:rPr>
              <a:t>2 </a:t>
            </a:r>
            <a:r>
              <a:rPr lang="en-US" sz="2600" b="1" dirty="0">
                <a:latin typeface="+mn-lt"/>
              </a:rPr>
              <a:t>So I have looked upon you in the sanctuary, beholding your power and glory.  </a:t>
            </a:r>
            <a:r>
              <a:rPr lang="en-US" sz="2600" b="1" baseline="30000" dirty="0">
                <a:latin typeface="+mn-lt"/>
              </a:rPr>
              <a:t>3 </a:t>
            </a:r>
            <a:r>
              <a:rPr lang="en-US" sz="2600" b="1" dirty="0">
                <a:latin typeface="+mn-lt"/>
              </a:rPr>
              <a:t>Because </a:t>
            </a:r>
            <a:r>
              <a:rPr lang="en-US" sz="2600" b="1" dirty="0" smtClean="0">
                <a:latin typeface="+mn-lt"/>
              </a:rPr>
              <a:t>your</a:t>
            </a:r>
            <a:r>
              <a:rPr lang="en-US" sz="2600" b="1" dirty="0">
                <a:latin typeface="+mn-lt"/>
              </a:rPr>
              <a:t> steadfast love is better than life, my lips will praise you.  </a:t>
            </a:r>
            <a:r>
              <a:rPr lang="en-US" sz="2600" b="1" baseline="30000" dirty="0">
                <a:latin typeface="+mn-lt"/>
              </a:rPr>
              <a:t>4 </a:t>
            </a:r>
            <a:r>
              <a:rPr lang="en-US" sz="2600" b="1" dirty="0">
                <a:latin typeface="+mn-lt"/>
              </a:rPr>
              <a:t>So I will bless you as long as I live; in your name I will lift up my hands.  </a:t>
            </a:r>
            <a:r>
              <a:rPr lang="en-US" sz="2600" b="1" baseline="30000" dirty="0">
                <a:latin typeface="+mn-lt"/>
              </a:rPr>
              <a:t>5 </a:t>
            </a:r>
            <a:r>
              <a:rPr lang="en-US" sz="2600" b="1" dirty="0">
                <a:latin typeface="+mn-lt"/>
              </a:rPr>
              <a:t>My soul will be satisfied as with fat and rich food, and my mouth will praise you with joyful lips, </a:t>
            </a:r>
            <a:r>
              <a:rPr lang="en-US" sz="2600" b="1" baseline="30000" dirty="0">
                <a:latin typeface="+mn-lt"/>
              </a:rPr>
              <a:t>6 </a:t>
            </a:r>
            <a:r>
              <a:rPr lang="en-US" sz="2600" b="1" dirty="0">
                <a:latin typeface="+mn-lt"/>
              </a:rPr>
              <a:t>when I remember you upon my bed, and meditate on you in the watches of the night; </a:t>
            </a:r>
            <a:r>
              <a:rPr lang="en-US" sz="2600" b="1" baseline="30000" dirty="0">
                <a:latin typeface="+mn-lt"/>
              </a:rPr>
              <a:t>7 </a:t>
            </a:r>
            <a:r>
              <a:rPr lang="en-US" sz="2600" b="1" dirty="0">
                <a:latin typeface="+mn-lt"/>
              </a:rPr>
              <a:t>for you have been my help, and in the shadow of your wings I will sing for joy.  </a:t>
            </a:r>
            <a:r>
              <a:rPr lang="en-US" sz="2600" b="1" baseline="30000" dirty="0">
                <a:latin typeface="+mn-lt"/>
              </a:rPr>
              <a:t>8 </a:t>
            </a:r>
            <a:r>
              <a:rPr lang="en-US" sz="2600" b="1" dirty="0">
                <a:latin typeface="+mn-lt"/>
              </a:rPr>
              <a:t>My soul clings to you; your right hand upholds me.  </a:t>
            </a:r>
            <a:r>
              <a:rPr lang="en-US" sz="2600" b="1" baseline="30000" dirty="0">
                <a:latin typeface="+mn-lt"/>
              </a:rPr>
              <a:t>9 </a:t>
            </a:r>
            <a:r>
              <a:rPr lang="en-US" sz="2600" b="1" dirty="0">
                <a:latin typeface="+mn-lt"/>
              </a:rPr>
              <a:t>But those who seek to destroy my life shall go down into the depths of the earth; </a:t>
            </a:r>
            <a:r>
              <a:rPr lang="en-US" sz="2600" b="1" baseline="30000" dirty="0">
                <a:latin typeface="+mn-lt"/>
              </a:rPr>
              <a:t>10 </a:t>
            </a:r>
            <a:r>
              <a:rPr lang="en-US" sz="2600" b="1" dirty="0">
                <a:latin typeface="+mn-lt"/>
              </a:rPr>
              <a:t>they shall be given over to the power of the sword; they shall be a portion for jackals.  </a:t>
            </a:r>
            <a:r>
              <a:rPr lang="en-US" sz="2600" b="1" baseline="30000" dirty="0">
                <a:latin typeface="+mn-lt"/>
              </a:rPr>
              <a:t>11 </a:t>
            </a:r>
            <a:r>
              <a:rPr lang="en-US" sz="2600" b="1" dirty="0">
                <a:latin typeface="+mn-lt"/>
              </a:rPr>
              <a:t>But the king shall rejoice in God; all who swear by him shall exult, for the mouths of liars will be stopped</a:t>
            </a:r>
            <a:r>
              <a:rPr lang="en-US" sz="2600" b="1" dirty="0" smtClean="0">
                <a:latin typeface="+mn-lt"/>
              </a:rPr>
              <a:t>.</a:t>
            </a:r>
            <a:endParaRPr lang="en-US" sz="26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4591" y="6220495"/>
            <a:ext cx="1867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Psalm 63 ESV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80092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1 O God, you are my God; earnestly I seek you; my soul thirsts for you; my flesh faints for you, as in a dry and weary land where there is no water.  2 So I have looked upon you in the sanctuary, beholding your power and glory.  3 Because your steadfast love is better than life, my lips will praise you.  4 So I will bless you as long as I live; in your name I will lift up my hands.  5 My soul will be satisfied as with fat and rich food, and my mouth will praise you with joyful lips, 6 when I remember you upon my bed, and meditate on you in the watches of the night; 7 for you have been my help, and in the shadow of your wings I will sing for joy.  8 My soul clings to you; your right hand upholds me.  9 But those who seek to destroy my life shall go down into the depths of the earth; 10 they shall be given over to the power of the sword; they shall be a portion for jackals.  11 But the king shall rejoice in God; all who swear by him shall exult, for the mouths of liars will be stopped.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Psalm 63</dc:title>
  <dc:creator>Dad</dc:creator>
  <cp:lastModifiedBy>Dad</cp:lastModifiedBy>
  <cp:revision>3</cp:revision>
  <dcterms:created xsi:type="dcterms:W3CDTF">2016-09-18T10:22:13Z</dcterms:created>
  <dcterms:modified xsi:type="dcterms:W3CDTF">2016-09-18T10:33:02Z</dcterms:modified>
</cp:coreProperties>
</file>