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57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8E03F2-88AD-4F07-88FA-C7F975154F87}" type="datetimeFigureOut">
              <a:rPr lang="en-US" smtClean="0"/>
              <a:t>7/29/2017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3603035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8E03F2-88AD-4F07-88FA-C7F975154F87}" type="datetimeFigureOut">
              <a:rPr lang="en-US" smtClean="0"/>
              <a:t>7/29/2017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3197987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8E03F2-88AD-4F07-88FA-C7F975154F87}" type="datetimeFigureOut">
              <a:rPr lang="en-US" smtClean="0"/>
              <a:t>7/29/2017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1975089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8E03F2-88AD-4F07-88FA-C7F975154F87}" type="datetimeFigureOut">
              <a:rPr lang="en-US" smtClean="0"/>
              <a:t>7/29/2017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3393818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8E03F2-88AD-4F07-88FA-C7F975154F87}" type="datetimeFigureOut">
              <a:rPr lang="en-US" smtClean="0"/>
              <a:t>7/29/2017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33473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8E03F2-88AD-4F07-88FA-C7F975154F87}" type="datetimeFigureOut">
              <a:rPr lang="en-US" smtClean="0"/>
              <a:t>7/29/2017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4107004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8E03F2-88AD-4F07-88FA-C7F975154F87}" type="datetimeFigureOut">
              <a:rPr lang="en-US" smtClean="0"/>
              <a:t>7/29/2017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1816750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8E03F2-88AD-4F07-88FA-C7F975154F87}" type="datetimeFigureOut">
              <a:rPr lang="en-US" smtClean="0"/>
              <a:t>7/29/2017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3415985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8E03F2-88AD-4F07-88FA-C7F975154F87}" type="datetimeFigureOut">
              <a:rPr lang="en-US" smtClean="0"/>
              <a:t>7/29/2017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2207395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8E03F2-88AD-4F07-88FA-C7F975154F87}" type="datetimeFigureOut">
              <a:rPr lang="en-US" smtClean="0"/>
              <a:t>7/29/2017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3549608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8E03F2-88AD-4F07-88FA-C7F975154F87}" type="datetimeFigureOut">
              <a:rPr lang="en-US" smtClean="0"/>
              <a:t>7/29/2017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ABE8D4-B3BA-4591-A571-4ADB7F3E23B3}" type="slidenum">
              <a:rPr lang="en-US" smtClean="0"/>
              <a:t>‹#›</a:t>
            </a:fld>
            <a:endParaRPr lang="en-US"/>
          </a:p>
        </p:txBody>
      </p:sp>
    </p:spTree>
    <p:extLst>
      <p:ext uri="{BB962C8B-B14F-4D97-AF65-F5344CB8AC3E}">
        <p14:creationId xmlns:p14="http://schemas.microsoft.com/office/powerpoint/2010/main" val="1436383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2000"/>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8E03F2-88AD-4F07-88FA-C7F975154F87}" type="datetimeFigureOut">
              <a:rPr lang="en-US" smtClean="0"/>
              <a:t>7/29/2017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ABE8D4-B3BA-4591-A571-4ADB7F3E23B3}" type="slidenum">
              <a:rPr lang="en-US" smtClean="0"/>
              <a:t>‹#›</a:t>
            </a:fld>
            <a:endParaRPr lang="en-US"/>
          </a:p>
        </p:txBody>
      </p:sp>
    </p:spTree>
    <p:extLst>
      <p:ext uri="{BB962C8B-B14F-4D97-AF65-F5344CB8AC3E}">
        <p14:creationId xmlns:p14="http://schemas.microsoft.com/office/powerpoint/2010/main" val="40540073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54740" y="-60973"/>
            <a:ext cx="7772400" cy="2387600"/>
          </a:xfrm>
        </p:spPr>
        <p:txBody>
          <a:bodyPr>
            <a:noAutofit/>
          </a:bodyPr>
          <a:lstStyle/>
          <a:p>
            <a:r>
              <a:rPr lang="en-US" sz="12500" dirty="0" smtClean="0">
                <a:effectLst>
                  <a:glow rad="63500">
                    <a:schemeClr val="bg1">
                      <a:lumMod val="95000"/>
                      <a:alpha val="40000"/>
                    </a:schemeClr>
                  </a:glow>
                  <a:outerShdw blurRad="38100" dist="38100" dir="2700000" algn="tl">
                    <a:srgbClr val="000000">
                      <a:alpha val="43137"/>
                    </a:srgbClr>
                  </a:outerShdw>
                </a:effectLst>
                <a:latin typeface="Bell MT" panose="02020503060305020303" pitchFamily="18" charset="0"/>
              </a:rPr>
              <a:t>Psalm 73</a:t>
            </a:r>
            <a:endParaRPr lang="en-US" sz="12500" dirty="0">
              <a:effectLst>
                <a:glow rad="63500">
                  <a:schemeClr val="bg1">
                    <a:lumMod val="95000"/>
                    <a:alpha val="40000"/>
                  </a:schemeClr>
                </a:glow>
                <a:outerShdw blurRad="38100" dist="38100" dir="2700000" algn="tl">
                  <a:srgbClr val="000000">
                    <a:alpha val="43137"/>
                  </a:srgbClr>
                </a:outerShdw>
              </a:effectLst>
              <a:latin typeface="Bell MT" panose="02020503060305020303" pitchFamily="18" charset="0"/>
            </a:endParaRPr>
          </a:p>
        </p:txBody>
      </p:sp>
      <p:sp>
        <p:nvSpPr>
          <p:cNvPr id="9" name="Rounded Rectangle 8"/>
          <p:cNvSpPr/>
          <p:nvPr/>
        </p:nvSpPr>
        <p:spPr>
          <a:xfrm>
            <a:off x="2514600" y="4208930"/>
            <a:ext cx="4276165" cy="2487706"/>
          </a:xfrm>
          <a:prstGeom prst="roundRect">
            <a:avLst/>
          </a:prstGeom>
          <a:solidFill>
            <a:schemeClr val="lt1">
              <a:alpha val="24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2877670" y="4339195"/>
            <a:ext cx="3550023" cy="707886"/>
          </a:xfrm>
          <a:prstGeom prst="rect">
            <a:avLst/>
          </a:prstGeom>
          <a:noFill/>
        </p:spPr>
        <p:txBody>
          <a:bodyPr wrap="square" rtlCol="0">
            <a:spAutoFit/>
          </a:bodyPr>
          <a:lstStyle/>
          <a:p>
            <a:r>
              <a:rPr lang="en-US" sz="4000" dirty="0" smtClean="0">
                <a:effectLst>
                  <a:outerShdw blurRad="38100" dist="38100" dir="2700000" algn="tl">
                    <a:srgbClr val="000000">
                      <a:alpha val="43137"/>
                    </a:srgbClr>
                  </a:outerShdw>
                </a:effectLst>
                <a:latin typeface="Bell MT" panose="02020503060305020303" pitchFamily="18" charset="0"/>
              </a:rPr>
              <a:t>Two Kingdoms</a:t>
            </a:r>
            <a:endParaRPr lang="en-US" sz="4000" dirty="0">
              <a:effectLst>
                <a:outerShdw blurRad="38100" dist="38100" dir="2700000" algn="tl">
                  <a:srgbClr val="000000">
                    <a:alpha val="43137"/>
                  </a:srgbClr>
                </a:outerShdw>
              </a:effectLst>
              <a:latin typeface="Bell MT" panose="02020503060305020303" pitchFamily="18" charset="0"/>
            </a:endParaRPr>
          </a:p>
        </p:txBody>
      </p:sp>
      <p:sp>
        <p:nvSpPr>
          <p:cNvPr id="7" name="TextBox 6"/>
          <p:cNvSpPr txBox="1"/>
          <p:nvPr/>
        </p:nvSpPr>
        <p:spPr>
          <a:xfrm>
            <a:off x="2747683" y="4908452"/>
            <a:ext cx="3805518" cy="707886"/>
          </a:xfrm>
          <a:prstGeom prst="rect">
            <a:avLst/>
          </a:prstGeom>
          <a:noFill/>
        </p:spPr>
        <p:txBody>
          <a:bodyPr wrap="square" rtlCol="0">
            <a:spAutoFit/>
          </a:bodyPr>
          <a:lstStyle/>
          <a:p>
            <a:pPr algn="ctr"/>
            <a:r>
              <a:rPr lang="en-US" sz="4000" dirty="0" smtClean="0">
                <a:effectLst>
                  <a:outerShdw blurRad="38100" dist="38100" dir="2700000" algn="tl">
                    <a:srgbClr val="000000">
                      <a:alpha val="43137"/>
                    </a:srgbClr>
                  </a:outerShdw>
                </a:effectLst>
                <a:latin typeface="Bell MT" panose="02020503060305020303" pitchFamily="18" charset="0"/>
              </a:rPr>
              <a:t>Three Views</a:t>
            </a:r>
            <a:endParaRPr lang="en-US" sz="4000" dirty="0">
              <a:effectLst>
                <a:outerShdw blurRad="38100" dist="38100" dir="2700000" algn="tl">
                  <a:srgbClr val="000000">
                    <a:alpha val="43137"/>
                  </a:srgbClr>
                </a:outerShdw>
              </a:effectLst>
              <a:latin typeface="Bell MT" panose="02020503060305020303" pitchFamily="18" charset="0"/>
            </a:endParaRPr>
          </a:p>
        </p:txBody>
      </p:sp>
      <p:sp>
        <p:nvSpPr>
          <p:cNvPr id="8" name="TextBox 7"/>
          <p:cNvSpPr txBox="1"/>
          <p:nvPr/>
        </p:nvSpPr>
        <p:spPr>
          <a:xfrm>
            <a:off x="2796988" y="5881128"/>
            <a:ext cx="3805518" cy="707886"/>
          </a:xfrm>
          <a:prstGeom prst="rect">
            <a:avLst/>
          </a:prstGeom>
          <a:noFill/>
        </p:spPr>
        <p:txBody>
          <a:bodyPr wrap="square" rtlCol="0">
            <a:spAutoFit/>
          </a:bodyPr>
          <a:lstStyle/>
          <a:p>
            <a:r>
              <a:rPr lang="en-US" sz="4000" dirty="0" smtClean="0">
                <a:effectLst>
                  <a:outerShdw blurRad="38100" dist="38100" dir="2700000" algn="tl">
                    <a:srgbClr val="000000">
                      <a:alpha val="43137"/>
                    </a:srgbClr>
                  </a:outerShdw>
                </a:effectLst>
                <a:latin typeface="Bell MT" panose="02020503060305020303" pitchFamily="18" charset="0"/>
              </a:rPr>
              <a:t>Three Outcomes</a:t>
            </a:r>
            <a:endParaRPr lang="en-US" sz="4000" dirty="0">
              <a:effectLst>
                <a:outerShdw blurRad="38100" dist="38100" dir="2700000" algn="tl">
                  <a:srgbClr val="000000">
                    <a:alpha val="43137"/>
                  </a:srgbClr>
                </a:outerShdw>
              </a:effectLst>
              <a:latin typeface="Bell MT" panose="02020503060305020303" pitchFamily="18" charset="0"/>
            </a:endParaRPr>
          </a:p>
        </p:txBody>
      </p:sp>
      <p:sp>
        <p:nvSpPr>
          <p:cNvPr id="10" name="TextBox 9"/>
          <p:cNvSpPr txBox="1"/>
          <p:nvPr/>
        </p:nvSpPr>
        <p:spPr>
          <a:xfrm>
            <a:off x="4424082" y="5365377"/>
            <a:ext cx="389965" cy="707886"/>
          </a:xfrm>
          <a:prstGeom prst="rect">
            <a:avLst/>
          </a:prstGeom>
          <a:noFill/>
        </p:spPr>
        <p:txBody>
          <a:bodyPr wrap="square" rtlCol="0">
            <a:spAutoFit/>
          </a:bodyPr>
          <a:lstStyle/>
          <a:p>
            <a:r>
              <a:rPr lang="en-US" sz="4000" dirty="0" smtClean="0">
                <a:latin typeface="Bell MT" panose="02020503060305020303" pitchFamily="18" charset="0"/>
              </a:rPr>
              <a:t>&amp;</a:t>
            </a:r>
            <a:endParaRPr lang="en-US" sz="4000" dirty="0">
              <a:latin typeface="Bell MT" panose="02020503060305020303" pitchFamily="18" charset="0"/>
            </a:endParaRPr>
          </a:p>
        </p:txBody>
      </p:sp>
    </p:spTree>
    <p:extLst>
      <p:ext uri="{BB962C8B-B14F-4D97-AF65-F5344CB8AC3E}">
        <p14:creationId xmlns:p14="http://schemas.microsoft.com/office/powerpoint/2010/main" val="21602880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l="-7000" r="-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47918" y="2731807"/>
            <a:ext cx="8901953" cy="1325563"/>
          </a:xfrm>
        </p:spPr>
        <p:txBody>
          <a:bodyPr>
            <a:noAutofit/>
          </a:bodyPr>
          <a:lstStyle/>
          <a:p>
            <a:pPr algn="ctr"/>
            <a:r>
              <a:rPr lang="en-US" sz="3200" b="1" baseline="30000" dirty="0">
                <a:effectLst>
                  <a:outerShdw blurRad="38100" dist="38100" dir="2700000" algn="tl">
                    <a:srgbClr val="000000">
                      <a:alpha val="43137"/>
                    </a:srgbClr>
                  </a:outerShdw>
                </a:effectLst>
              </a:rPr>
              <a:t>1</a:t>
            </a:r>
            <a:r>
              <a:rPr lang="en-US" sz="3200" b="1" dirty="0" smtClean="0">
                <a:effectLst>
                  <a:outerShdw blurRad="38100" dist="38100" dir="2700000" algn="tl">
                    <a:srgbClr val="000000">
                      <a:alpha val="43137"/>
                    </a:srgbClr>
                  </a:outerShdw>
                </a:effectLst>
                <a:latin typeface="+mn-lt"/>
              </a:rPr>
              <a:t> Truly </a:t>
            </a:r>
            <a:r>
              <a:rPr lang="en-US" sz="3200" b="1" dirty="0">
                <a:effectLst>
                  <a:outerShdw blurRad="38100" dist="38100" dir="2700000" algn="tl">
                    <a:srgbClr val="000000">
                      <a:alpha val="43137"/>
                    </a:srgbClr>
                  </a:outerShdw>
                </a:effectLst>
                <a:latin typeface="+mn-lt"/>
              </a:rPr>
              <a:t>God is good to </a:t>
            </a:r>
            <a:r>
              <a:rPr lang="en-US" sz="3200" b="1" dirty="0" smtClean="0">
                <a:effectLst>
                  <a:outerShdw blurRad="38100" dist="38100" dir="2700000" algn="tl">
                    <a:srgbClr val="000000">
                      <a:alpha val="43137"/>
                    </a:srgbClr>
                  </a:outerShdw>
                </a:effectLst>
                <a:latin typeface="+mn-lt"/>
              </a:rPr>
              <a:t>Israel, to </a:t>
            </a:r>
            <a:r>
              <a:rPr lang="en-US" sz="3200" b="1" dirty="0">
                <a:effectLst>
                  <a:outerShdw blurRad="38100" dist="38100" dir="2700000" algn="tl">
                    <a:srgbClr val="000000">
                      <a:alpha val="43137"/>
                    </a:srgbClr>
                  </a:outerShdw>
                </a:effectLst>
                <a:latin typeface="+mn-lt"/>
              </a:rPr>
              <a:t>those who are pure in </a:t>
            </a:r>
            <a:r>
              <a:rPr lang="en-US" sz="3200" b="1" dirty="0" smtClean="0">
                <a:effectLst>
                  <a:outerShdw blurRad="38100" dist="38100" dir="2700000" algn="tl">
                    <a:srgbClr val="000000">
                      <a:alpha val="43137"/>
                    </a:srgbClr>
                  </a:outerShdw>
                </a:effectLst>
                <a:latin typeface="+mn-lt"/>
              </a:rPr>
              <a:t>heart.  </a:t>
            </a:r>
            <a:r>
              <a:rPr lang="en-US" sz="3200" b="1" baseline="30000" dirty="0" smtClean="0">
                <a:effectLst>
                  <a:outerShdw blurRad="38100" dist="38100" dir="2700000" algn="tl">
                    <a:srgbClr val="000000">
                      <a:alpha val="43137"/>
                    </a:srgbClr>
                  </a:outerShdw>
                </a:effectLst>
                <a:latin typeface="+mn-lt"/>
              </a:rPr>
              <a:t>2</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as for me, my feet had almost </a:t>
            </a:r>
            <a:r>
              <a:rPr lang="en-US" sz="3200" b="1" dirty="0" smtClean="0">
                <a:effectLst>
                  <a:outerShdw blurRad="38100" dist="38100" dir="2700000" algn="tl">
                    <a:srgbClr val="000000">
                      <a:alpha val="43137"/>
                    </a:srgbClr>
                  </a:outerShdw>
                </a:effectLst>
                <a:latin typeface="+mn-lt"/>
              </a:rPr>
              <a:t>stumbled, my </a:t>
            </a:r>
            <a:r>
              <a:rPr lang="en-US" sz="3200" b="1" dirty="0">
                <a:effectLst>
                  <a:outerShdw blurRad="38100" dist="38100" dir="2700000" algn="tl">
                    <a:srgbClr val="000000">
                      <a:alpha val="43137"/>
                    </a:srgbClr>
                  </a:outerShdw>
                </a:effectLst>
                <a:latin typeface="+mn-lt"/>
              </a:rPr>
              <a:t>steps had nearly </a:t>
            </a:r>
            <a:r>
              <a:rPr lang="en-US" sz="3200" b="1" dirty="0" smtClean="0">
                <a:effectLst>
                  <a:outerShdw blurRad="38100" dist="38100" dir="2700000" algn="tl">
                    <a:srgbClr val="000000">
                      <a:alpha val="43137"/>
                    </a:srgbClr>
                  </a:outerShdw>
                </a:effectLst>
                <a:latin typeface="+mn-lt"/>
              </a:rPr>
              <a:t>slipped.  </a:t>
            </a:r>
            <a:r>
              <a:rPr lang="en-US" sz="3200" b="1" baseline="30000" dirty="0" smtClean="0">
                <a:effectLst>
                  <a:outerShdw blurRad="38100" dist="38100" dir="2700000" algn="tl">
                    <a:srgbClr val="000000">
                      <a:alpha val="43137"/>
                    </a:srgbClr>
                  </a:outerShdw>
                </a:effectLst>
                <a:latin typeface="+mn-lt"/>
              </a:rPr>
              <a:t>3</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For I was envious of the </a:t>
            </a:r>
            <a:r>
              <a:rPr lang="en-US" sz="3200" b="1" dirty="0" smtClean="0">
                <a:effectLst>
                  <a:outerShdw blurRad="38100" dist="38100" dir="2700000" algn="tl">
                    <a:srgbClr val="000000">
                      <a:alpha val="43137"/>
                    </a:srgbClr>
                  </a:outerShdw>
                </a:effectLst>
                <a:latin typeface="+mn-lt"/>
              </a:rPr>
              <a:t>arrogant when </a:t>
            </a:r>
            <a:r>
              <a:rPr lang="en-US" sz="3200" b="1" dirty="0">
                <a:effectLst>
                  <a:outerShdw blurRad="38100" dist="38100" dir="2700000" algn="tl">
                    <a:srgbClr val="000000">
                      <a:alpha val="43137"/>
                    </a:srgbClr>
                  </a:outerShdw>
                </a:effectLst>
                <a:latin typeface="+mn-lt"/>
              </a:rPr>
              <a:t>I saw </a:t>
            </a:r>
            <a:r>
              <a:rPr lang="en-US" sz="3200" b="1" dirty="0" smtClean="0">
                <a:effectLst>
                  <a:outerShdw blurRad="38100" dist="38100" dir="2700000" algn="tl">
                    <a:srgbClr val="000000">
                      <a:alpha val="43137"/>
                    </a:srgbClr>
                  </a:outerShdw>
                </a:effectLst>
                <a:latin typeface="+mn-lt"/>
              </a:rPr>
              <a:t>the</a:t>
            </a:r>
            <a:r>
              <a:rPr lang="en-US" sz="3200" b="1" dirty="0">
                <a:effectLst>
                  <a:outerShdw blurRad="38100" dist="38100" dir="2700000" algn="tl">
                    <a:srgbClr val="000000">
                      <a:alpha val="43137"/>
                    </a:srgbClr>
                  </a:outerShdw>
                </a:effectLst>
                <a:latin typeface="+mn-lt"/>
              </a:rPr>
              <a:t> prosperity of the </a:t>
            </a:r>
            <a:r>
              <a:rPr lang="en-US" sz="3200" b="1" dirty="0" smtClean="0">
                <a:effectLst>
                  <a:outerShdw blurRad="38100" dist="38100" dir="2700000" algn="tl">
                    <a:srgbClr val="000000">
                      <a:alpha val="43137"/>
                    </a:srgbClr>
                  </a:outerShdw>
                </a:effectLst>
                <a:latin typeface="+mn-lt"/>
              </a:rPr>
              <a:t>wicked.  </a:t>
            </a:r>
            <a:r>
              <a:rPr lang="en-US" sz="3200" b="1" baseline="30000" dirty="0" smtClean="0">
                <a:effectLst>
                  <a:outerShdw blurRad="38100" dist="38100" dir="2700000" algn="tl">
                    <a:srgbClr val="000000">
                      <a:alpha val="43137"/>
                    </a:srgbClr>
                  </a:outerShdw>
                </a:effectLst>
                <a:latin typeface="+mn-lt"/>
              </a:rPr>
              <a:t>4</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For they have no pangs until </a:t>
            </a:r>
            <a:r>
              <a:rPr lang="en-US" sz="3200" b="1" dirty="0" smtClean="0">
                <a:effectLst>
                  <a:outerShdw blurRad="38100" dist="38100" dir="2700000" algn="tl">
                    <a:srgbClr val="000000">
                      <a:alpha val="43137"/>
                    </a:srgbClr>
                  </a:outerShdw>
                </a:effectLst>
                <a:latin typeface="+mn-lt"/>
              </a:rPr>
              <a:t>death; their </a:t>
            </a:r>
            <a:r>
              <a:rPr lang="en-US" sz="3200" b="1" dirty="0">
                <a:effectLst>
                  <a:outerShdw blurRad="38100" dist="38100" dir="2700000" algn="tl">
                    <a:srgbClr val="000000">
                      <a:alpha val="43137"/>
                    </a:srgbClr>
                  </a:outerShdw>
                </a:effectLst>
                <a:latin typeface="+mn-lt"/>
              </a:rPr>
              <a:t>bodies are fat and </a:t>
            </a:r>
            <a:r>
              <a:rPr lang="en-US" sz="3200" b="1" dirty="0" smtClean="0">
                <a:effectLst>
                  <a:outerShdw blurRad="38100" dist="38100" dir="2700000" algn="tl">
                    <a:srgbClr val="000000">
                      <a:alpha val="43137"/>
                    </a:srgbClr>
                  </a:outerShdw>
                </a:effectLst>
                <a:latin typeface="+mn-lt"/>
              </a:rPr>
              <a:t>sleek.  </a:t>
            </a:r>
            <a:r>
              <a:rPr lang="en-US" sz="3200" b="1" baseline="30000" dirty="0" smtClean="0">
                <a:effectLst>
                  <a:outerShdw blurRad="38100" dist="38100" dir="2700000" algn="tl">
                    <a:srgbClr val="000000">
                      <a:alpha val="43137"/>
                    </a:srgbClr>
                  </a:outerShdw>
                </a:effectLst>
                <a:latin typeface="+mn-lt"/>
              </a:rPr>
              <a:t>5</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They are not in trouble as others are</a:t>
            </a:r>
            <a:r>
              <a:rPr lang="en-US" sz="3200" b="1" dirty="0" smtClean="0">
                <a:effectLst>
                  <a:outerShdw blurRad="38100" dist="38100" dir="2700000" algn="tl">
                    <a:srgbClr val="000000">
                      <a:alpha val="43137"/>
                    </a:srgbClr>
                  </a:outerShdw>
                </a:effectLst>
                <a:latin typeface="+mn-lt"/>
              </a:rPr>
              <a:t>;</a:t>
            </a:r>
            <a:r>
              <a:rPr lang="en-US" sz="3200" b="1" dirty="0">
                <a:effectLst>
                  <a:outerShdw blurRad="38100" dist="38100" dir="2700000" algn="tl">
                    <a:srgbClr val="000000">
                      <a:alpha val="43137"/>
                    </a:srgbClr>
                  </a:outerShdw>
                </a:effectLst>
                <a:latin typeface="+mn-lt"/>
              </a:rPr>
              <a:t> they </a:t>
            </a:r>
            <a:r>
              <a:rPr lang="en-US" sz="3200" b="1" dirty="0" smtClean="0">
                <a:effectLst>
                  <a:outerShdw blurRad="38100" dist="38100" dir="2700000" algn="tl">
                    <a:srgbClr val="000000">
                      <a:alpha val="43137"/>
                    </a:srgbClr>
                  </a:outerShdw>
                </a:effectLst>
                <a:latin typeface="+mn-lt"/>
              </a:rPr>
              <a:t>are not</a:t>
            </a:r>
            <a:r>
              <a:rPr lang="en-US" sz="3200" b="1" dirty="0">
                <a:effectLst>
                  <a:outerShdw blurRad="38100" dist="38100" dir="2700000" algn="tl">
                    <a:srgbClr val="000000">
                      <a:alpha val="43137"/>
                    </a:srgbClr>
                  </a:outerShdw>
                </a:effectLst>
                <a:latin typeface="+mn-lt"/>
              </a:rPr>
              <a:t> stricken like the rest of </a:t>
            </a:r>
            <a:r>
              <a:rPr lang="en-US" sz="3200" b="1" dirty="0" smtClean="0">
                <a:effectLst>
                  <a:outerShdw blurRad="38100" dist="38100" dir="2700000" algn="tl">
                    <a:srgbClr val="000000">
                      <a:alpha val="43137"/>
                    </a:srgbClr>
                  </a:outerShdw>
                </a:effectLst>
                <a:latin typeface="+mn-lt"/>
              </a:rPr>
              <a:t>mankind.  </a:t>
            </a:r>
            <a:r>
              <a:rPr lang="en-US" sz="3200" b="1" baseline="30000" dirty="0" smtClean="0">
                <a:effectLst>
                  <a:outerShdw blurRad="38100" dist="38100" dir="2700000" algn="tl">
                    <a:srgbClr val="000000">
                      <a:alpha val="43137"/>
                    </a:srgbClr>
                  </a:outerShdw>
                </a:effectLst>
                <a:latin typeface="+mn-lt"/>
              </a:rPr>
              <a:t>6</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Therefore pride is their </a:t>
            </a:r>
            <a:r>
              <a:rPr lang="en-US" sz="3200" b="1" dirty="0" smtClean="0">
                <a:effectLst>
                  <a:outerShdw blurRad="38100" dist="38100" dir="2700000" algn="tl">
                    <a:srgbClr val="000000">
                      <a:alpha val="43137"/>
                    </a:srgbClr>
                  </a:outerShdw>
                </a:effectLst>
                <a:latin typeface="+mn-lt"/>
              </a:rPr>
              <a:t>necklace; violence </a:t>
            </a:r>
            <a:r>
              <a:rPr lang="en-US" sz="3200" b="1" dirty="0">
                <a:effectLst>
                  <a:outerShdw blurRad="38100" dist="38100" dir="2700000" algn="tl">
                    <a:srgbClr val="000000">
                      <a:alpha val="43137"/>
                    </a:srgbClr>
                  </a:outerShdw>
                </a:effectLst>
                <a:latin typeface="+mn-lt"/>
              </a:rPr>
              <a:t>covers them as a </a:t>
            </a:r>
            <a:r>
              <a:rPr lang="en-US" sz="3200" b="1" dirty="0" smtClean="0">
                <a:effectLst>
                  <a:outerShdw blurRad="38100" dist="38100" dir="2700000" algn="tl">
                    <a:srgbClr val="000000">
                      <a:alpha val="43137"/>
                    </a:srgbClr>
                  </a:outerShdw>
                </a:effectLst>
                <a:latin typeface="+mn-lt"/>
              </a:rPr>
              <a:t>garment.  </a:t>
            </a:r>
            <a:r>
              <a:rPr lang="en-US" sz="3200" b="1" baseline="30000" dirty="0" smtClean="0">
                <a:effectLst>
                  <a:outerShdw blurRad="38100" dist="38100" dir="2700000" algn="tl">
                    <a:srgbClr val="000000">
                      <a:alpha val="43137"/>
                    </a:srgbClr>
                  </a:outerShdw>
                </a:effectLst>
                <a:latin typeface="+mn-lt"/>
              </a:rPr>
              <a:t>7</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Their eyes swell out through </a:t>
            </a:r>
            <a:r>
              <a:rPr lang="en-US" sz="3200" b="1" dirty="0" smtClean="0">
                <a:effectLst>
                  <a:outerShdw blurRad="38100" dist="38100" dir="2700000" algn="tl">
                    <a:srgbClr val="000000">
                      <a:alpha val="43137"/>
                    </a:srgbClr>
                  </a:outerShdw>
                </a:effectLst>
                <a:latin typeface="+mn-lt"/>
              </a:rPr>
              <a:t>fatness; their </a:t>
            </a:r>
            <a:r>
              <a:rPr lang="en-US" sz="3200" b="1" dirty="0">
                <a:effectLst>
                  <a:outerShdw blurRad="38100" dist="38100" dir="2700000" algn="tl">
                    <a:srgbClr val="000000">
                      <a:alpha val="43137"/>
                    </a:srgbClr>
                  </a:outerShdw>
                </a:effectLst>
                <a:latin typeface="+mn-lt"/>
              </a:rPr>
              <a:t>hearts overflow with </a:t>
            </a:r>
            <a:r>
              <a:rPr lang="en-US" sz="3200" b="1" dirty="0" smtClean="0">
                <a:effectLst>
                  <a:outerShdw blurRad="38100" dist="38100" dir="2700000" algn="tl">
                    <a:srgbClr val="000000">
                      <a:alpha val="43137"/>
                    </a:srgbClr>
                  </a:outerShdw>
                </a:effectLst>
                <a:latin typeface="+mn-lt"/>
              </a:rPr>
              <a:t>follies.  </a:t>
            </a:r>
            <a:r>
              <a:rPr lang="en-US" sz="3200" b="1" baseline="30000" dirty="0" smtClean="0">
                <a:effectLst>
                  <a:outerShdw blurRad="38100" dist="38100" dir="2700000" algn="tl">
                    <a:srgbClr val="000000">
                      <a:alpha val="43137"/>
                    </a:srgbClr>
                  </a:outerShdw>
                </a:effectLst>
                <a:latin typeface="+mn-lt"/>
              </a:rPr>
              <a:t>8</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They scoff and speak with </a:t>
            </a:r>
            <a:r>
              <a:rPr lang="en-US" sz="3200" b="1" dirty="0" smtClean="0">
                <a:effectLst>
                  <a:outerShdw blurRad="38100" dist="38100" dir="2700000" algn="tl">
                    <a:srgbClr val="000000">
                      <a:alpha val="43137"/>
                    </a:srgbClr>
                  </a:outerShdw>
                </a:effectLst>
                <a:latin typeface="+mn-lt"/>
              </a:rPr>
              <a:t>malice; loftily </a:t>
            </a:r>
            <a:r>
              <a:rPr lang="en-US" sz="3200" b="1" dirty="0">
                <a:effectLst>
                  <a:outerShdw blurRad="38100" dist="38100" dir="2700000" algn="tl">
                    <a:srgbClr val="000000">
                      <a:alpha val="43137"/>
                    </a:srgbClr>
                  </a:outerShdw>
                </a:effectLst>
                <a:latin typeface="+mn-lt"/>
              </a:rPr>
              <a:t>they threaten </a:t>
            </a:r>
            <a:r>
              <a:rPr lang="en-US" sz="3200" b="1" dirty="0" smtClean="0">
                <a:effectLst>
                  <a:outerShdw blurRad="38100" dist="38100" dir="2700000" algn="tl">
                    <a:srgbClr val="000000">
                      <a:alpha val="43137"/>
                    </a:srgbClr>
                  </a:outerShdw>
                </a:effectLst>
                <a:latin typeface="+mn-lt"/>
              </a:rPr>
              <a:t>oppression.  </a:t>
            </a:r>
            <a:r>
              <a:rPr lang="en-US" sz="3200" b="1" baseline="30000" dirty="0" smtClean="0">
                <a:effectLst>
                  <a:outerShdw blurRad="38100" dist="38100" dir="2700000" algn="tl">
                    <a:srgbClr val="000000">
                      <a:alpha val="43137"/>
                    </a:srgbClr>
                  </a:outerShdw>
                </a:effectLst>
                <a:latin typeface="+mn-lt"/>
              </a:rPr>
              <a:t>9</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They set their mouths against the </a:t>
            </a:r>
            <a:r>
              <a:rPr lang="en-US" sz="3200" b="1" dirty="0" smtClean="0">
                <a:effectLst>
                  <a:outerShdw blurRad="38100" dist="38100" dir="2700000" algn="tl">
                    <a:srgbClr val="000000">
                      <a:alpha val="43137"/>
                    </a:srgbClr>
                  </a:outerShdw>
                </a:effectLst>
                <a:latin typeface="+mn-lt"/>
              </a:rPr>
              <a:t>heavens, and </a:t>
            </a:r>
            <a:r>
              <a:rPr lang="en-US" sz="3200" b="1" dirty="0">
                <a:effectLst>
                  <a:outerShdw blurRad="38100" dist="38100" dir="2700000" algn="tl">
                    <a:srgbClr val="000000">
                      <a:alpha val="43137"/>
                    </a:srgbClr>
                  </a:outerShdw>
                </a:effectLst>
                <a:latin typeface="+mn-lt"/>
              </a:rPr>
              <a:t>their tongue struts through the earth</a:t>
            </a:r>
            <a:r>
              <a:rPr lang="en-US" sz="3200" b="1" dirty="0" smtClean="0">
                <a:effectLst>
                  <a:outerShdw blurRad="38100" dist="38100" dir="2700000" algn="tl">
                    <a:srgbClr val="000000">
                      <a:alpha val="43137"/>
                    </a:srgbClr>
                  </a:outerShdw>
                </a:effectLst>
                <a:latin typeface="+mn-lt"/>
              </a:rPr>
              <a:t>.</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309113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7918" y="2731807"/>
            <a:ext cx="8901953"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Therefore his people turn back to </a:t>
            </a:r>
            <a:r>
              <a:rPr lang="en-US" sz="3200" b="1" dirty="0" smtClean="0">
                <a:effectLst>
                  <a:outerShdw blurRad="38100" dist="38100" dir="2700000" algn="tl">
                    <a:srgbClr val="000000">
                      <a:alpha val="43137"/>
                    </a:srgbClr>
                  </a:outerShdw>
                </a:effectLst>
                <a:latin typeface="+mn-lt"/>
              </a:rPr>
              <a:t>them, and </a:t>
            </a:r>
            <a:r>
              <a:rPr lang="en-US" sz="3200" b="1" dirty="0">
                <a:effectLst>
                  <a:outerShdw blurRad="38100" dist="38100" dir="2700000" algn="tl">
                    <a:srgbClr val="000000">
                      <a:alpha val="43137"/>
                    </a:srgbClr>
                  </a:outerShdw>
                </a:effectLst>
                <a:latin typeface="+mn-lt"/>
              </a:rPr>
              <a:t>find no fault in </a:t>
            </a:r>
            <a:r>
              <a:rPr lang="en-US" sz="3200" b="1" dirty="0" smtClean="0">
                <a:effectLst>
                  <a:outerShdw blurRad="38100" dist="38100" dir="2700000" algn="tl">
                    <a:srgbClr val="000000">
                      <a:alpha val="43137"/>
                    </a:srgbClr>
                  </a:outerShdw>
                </a:effectLst>
                <a:latin typeface="+mn-lt"/>
              </a:rPr>
              <a:t>them.  </a:t>
            </a:r>
            <a:r>
              <a:rPr lang="en-US" sz="3200" b="1" baseline="30000" dirty="0" smtClean="0">
                <a:effectLst>
                  <a:outerShdw blurRad="38100" dist="38100" dir="2700000" algn="tl">
                    <a:srgbClr val="000000">
                      <a:alpha val="43137"/>
                    </a:srgbClr>
                  </a:outerShdw>
                </a:effectLst>
                <a:latin typeface="+mn-lt"/>
              </a:rPr>
              <a:t>11</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And they say, “How can God </a:t>
            </a:r>
            <a:r>
              <a:rPr lang="en-US" sz="3200" b="1" dirty="0" smtClean="0">
                <a:effectLst>
                  <a:outerShdw blurRad="38100" dist="38100" dir="2700000" algn="tl">
                    <a:srgbClr val="000000">
                      <a:alpha val="43137"/>
                    </a:srgbClr>
                  </a:outerShdw>
                </a:effectLst>
                <a:latin typeface="+mn-lt"/>
              </a:rPr>
              <a:t>know?  Is </a:t>
            </a:r>
            <a:r>
              <a:rPr lang="en-US" sz="3200" b="1" dirty="0">
                <a:effectLst>
                  <a:outerShdw blurRad="38100" dist="38100" dir="2700000" algn="tl">
                    <a:srgbClr val="000000">
                      <a:alpha val="43137"/>
                    </a:srgbClr>
                  </a:outerShdw>
                </a:effectLst>
                <a:latin typeface="+mn-lt"/>
              </a:rPr>
              <a:t>there knowledge in the Most High</a:t>
            </a:r>
            <a:r>
              <a:rPr lang="en-US" sz="3200" b="1" dirty="0" smtClean="0">
                <a:effectLst>
                  <a:outerShdw blurRad="38100" dist="38100" dir="2700000" algn="tl">
                    <a:srgbClr val="000000">
                      <a:alpha val="43137"/>
                    </a:srgbClr>
                  </a:outerShdw>
                </a:effectLst>
                <a:latin typeface="+mn-lt"/>
              </a:rPr>
              <a:t>?”  </a:t>
            </a:r>
            <a:r>
              <a:rPr lang="en-US" sz="3200" b="1" baseline="30000" dirty="0" smtClean="0">
                <a:effectLst>
                  <a:outerShdw blurRad="38100" dist="38100" dir="2700000" algn="tl">
                    <a:srgbClr val="000000">
                      <a:alpha val="43137"/>
                    </a:srgbClr>
                  </a:outerShdw>
                </a:effectLst>
                <a:latin typeface="+mn-lt"/>
              </a:rPr>
              <a:t>12</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Behold, these are the </a:t>
            </a:r>
            <a:r>
              <a:rPr lang="en-US" sz="3200" b="1" dirty="0" smtClean="0">
                <a:effectLst>
                  <a:outerShdw blurRad="38100" dist="38100" dir="2700000" algn="tl">
                    <a:srgbClr val="000000">
                      <a:alpha val="43137"/>
                    </a:srgbClr>
                  </a:outerShdw>
                </a:effectLst>
                <a:latin typeface="+mn-lt"/>
              </a:rPr>
              <a:t>wicked; always </a:t>
            </a:r>
            <a:r>
              <a:rPr lang="en-US" sz="3200" b="1" dirty="0">
                <a:effectLst>
                  <a:outerShdw blurRad="38100" dist="38100" dir="2700000" algn="tl">
                    <a:srgbClr val="000000">
                      <a:alpha val="43137"/>
                    </a:srgbClr>
                  </a:outerShdw>
                </a:effectLst>
                <a:latin typeface="+mn-lt"/>
              </a:rPr>
              <a:t>at ease, they increase in </a:t>
            </a:r>
            <a:r>
              <a:rPr lang="en-US" sz="3200" b="1" dirty="0" smtClean="0">
                <a:effectLst>
                  <a:outerShdw blurRad="38100" dist="38100" dir="2700000" algn="tl">
                    <a:srgbClr val="000000">
                      <a:alpha val="43137"/>
                    </a:srgbClr>
                  </a:outerShdw>
                </a:effectLst>
                <a:latin typeface="+mn-lt"/>
              </a:rPr>
              <a:t>riches.  </a:t>
            </a:r>
            <a:r>
              <a:rPr lang="en-US" sz="3200" b="1" baseline="30000" dirty="0" smtClean="0">
                <a:effectLst>
                  <a:outerShdw blurRad="38100" dist="38100" dir="2700000" algn="tl">
                    <a:srgbClr val="000000">
                      <a:alpha val="43137"/>
                    </a:srgbClr>
                  </a:outerShdw>
                </a:effectLst>
                <a:latin typeface="+mn-lt"/>
              </a:rPr>
              <a:t>13</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All in vain have I kept my heart </a:t>
            </a:r>
            <a:r>
              <a:rPr lang="en-US" sz="3200" b="1" dirty="0" smtClean="0">
                <a:effectLst>
                  <a:outerShdw blurRad="38100" dist="38100" dir="2700000" algn="tl">
                    <a:srgbClr val="000000">
                      <a:alpha val="43137"/>
                    </a:srgbClr>
                  </a:outerShdw>
                </a:effectLst>
                <a:latin typeface="+mn-lt"/>
              </a:rPr>
              <a:t>clean and</a:t>
            </a:r>
            <a:r>
              <a:rPr lang="en-US" sz="3200" b="1" dirty="0">
                <a:effectLst>
                  <a:outerShdw blurRad="38100" dist="38100" dir="2700000" algn="tl">
                    <a:srgbClr val="000000">
                      <a:alpha val="43137"/>
                    </a:srgbClr>
                  </a:outerShdw>
                </a:effectLst>
                <a:latin typeface="+mn-lt"/>
              </a:rPr>
              <a:t> washed my hands in </a:t>
            </a:r>
            <a:r>
              <a:rPr lang="en-US" sz="3200" b="1" dirty="0" smtClean="0">
                <a:effectLst>
                  <a:outerShdw blurRad="38100" dist="38100" dir="2700000" algn="tl">
                    <a:srgbClr val="000000">
                      <a:alpha val="43137"/>
                    </a:srgbClr>
                  </a:outerShdw>
                </a:effectLst>
                <a:latin typeface="+mn-lt"/>
              </a:rPr>
              <a:t>innocence.  </a:t>
            </a:r>
            <a:r>
              <a:rPr lang="en-US" sz="3200" b="1" baseline="30000" dirty="0" smtClean="0">
                <a:effectLst>
                  <a:outerShdw blurRad="38100" dist="38100" dir="2700000" algn="tl">
                    <a:srgbClr val="000000">
                      <a:alpha val="43137"/>
                    </a:srgbClr>
                  </a:outerShdw>
                </a:effectLst>
                <a:latin typeface="+mn-lt"/>
              </a:rPr>
              <a:t>14</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For all the day long I have been </a:t>
            </a:r>
            <a:r>
              <a:rPr lang="en-US" sz="3200" b="1" dirty="0" smtClean="0">
                <a:effectLst>
                  <a:outerShdw blurRad="38100" dist="38100" dir="2700000" algn="tl">
                    <a:srgbClr val="000000">
                      <a:alpha val="43137"/>
                    </a:srgbClr>
                  </a:outerShdw>
                </a:effectLst>
                <a:latin typeface="+mn-lt"/>
              </a:rPr>
              <a:t>stricken and</a:t>
            </a:r>
            <a:r>
              <a:rPr lang="en-US" sz="3200" b="1" dirty="0">
                <a:effectLst>
                  <a:outerShdw blurRad="38100" dist="38100" dir="2700000" algn="tl">
                    <a:srgbClr val="000000">
                      <a:alpha val="43137"/>
                    </a:srgbClr>
                  </a:outerShdw>
                </a:effectLst>
                <a:latin typeface="+mn-lt"/>
              </a:rPr>
              <a:t> rebuked every </a:t>
            </a:r>
            <a:r>
              <a:rPr lang="en-US" sz="3200" b="1" dirty="0" smtClean="0">
                <a:effectLst>
                  <a:outerShdw blurRad="38100" dist="38100" dir="2700000" algn="tl">
                    <a:srgbClr val="000000">
                      <a:alpha val="43137"/>
                    </a:srgbClr>
                  </a:outerShdw>
                </a:effectLst>
                <a:latin typeface="+mn-lt"/>
              </a:rPr>
              <a:t>morning.  </a:t>
            </a:r>
            <a:r>
              <a:rPr lang="en-US" sz="3200" b="1" baseline="30000" dirty="0" smtClean="0">
                <a:effectLst>
                  <a:outerShdw blurRad="38100" dist="38100" dir="2700000" algn="tl">
                    <a:srgbClr val="000000">
                      <a:alpha val="43137"/>
                    </a:srgbClr>
                  </a:outerShdw>
                </a:effectLst>
                <a:latin typeface="+mn-lt"/>
              </a:rPr>
              <a:t>15</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If I had said, “I will speak thus</a:t>
            </a:r>
            <a:r>
              <a:rPr lang="en-US" sz="3200" b="1" dirty="0" smtClean="0">
                <a:effectLst>
                  <a:outerShdw blurRad="38100" dist="38100" dir="2700000" algn="tl">
                    <a:srgbClr val="000000">
                      <a:alpha val="43137"/>
                    </a:srgbClr>
                  </a:outerShdw>
                </a:effectLst>
                <a:latin typeface="+mn-lt"/>
              </a:rPr>
              <a:t>,”</a:t>
            </a:r>
            <a:r>
              <a:rPr lang="en-US" sz="3200" b="1" dirty="0">
                <a:effectLst>
                  <a:outerShdw blurRad="38100" dist="38100" dir="2700000" algn="tl">
                    <a:srgbClr val="000000">
                      <a:alpha val="43137"/>
                    </a:srgbClr>
                  </a:outerShdw>
                </a:effectLst>
                <a:latin typeface="+mn-lt"/>
              </a:rPr>
              <a:t> I would have betrayed the generation of your </a:t>
            </a:r>
            <a:r>
              <a:rPr lang="en-US" sz="3200" b="1" dirty="0" smtClean="0">
                <a:effectLst>
                  <a:outerShdw blurRad="38100" dist="38100" dir="2700000" algn="tl">
                    <a:srgbClr val="000000">
                      <a:alpha val="43137"/>
                    </a:srgbClr>
                  </a:outerShdw>
                </a:effectLst>
                <a:latin typeface="+mn-lt"/>
              </a:rPr>
              <a:t>children.  </a:t>
            </a:r>
            <a:r>
              <a:rPr lang="en-US" sz="3200" b="1" baseline="30000" dirty="0" smtClean="0">
                <a:effectLst>
                  <a:outerShdw blurRad="38100" dist="38100" dir="2700000" algn="tl">
                    <a:srgbClr val="000000">
                      <a:alpha val="43137"/>
                    </a:srgbClr>
                  </a:outerShdw>
                </a:effectLst>
                <a:latin typeface="+mn-lt"/>
              </a:rPr>
              <a:t>16</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when I thought how to understand </a:t>
            </a:r>
            <a:r>
              <a:rPr lang="en-US" sz="3200" b="1" dirty="0" smtClean="0">
                <a:effectLst>
                  <a:outerShdw blurRad="38100" dist="38100" dir="2700000" algn="tl">
                    <a:srgbClr val="000000">
                      <a:alpha val="43137"/>
                    </a:srgbClr>
                  </a:outerShdw>
                </a:effectLst>
                <a:latin typeface="+mn-lt"/>
              </a:rPr>
              <a:t>this, it </a:t>
            </a:r>
            <a:r>
              <a:rPr lang="en-US" sz="3200" b="1" dirty="0">
                <a:effectLst>
                  <a:outerShdw blurRad="38100" dist="38100" dir="2700000" algn="tl">
                    <a:srgbClr val="000000">
                      <a:alpha val="43137"/>
                    </a:srgbClr>
                  </a:outerShdw>
                </a:effectLst>
                <a:latin typeface="+mn-lt"/>
              </a:rPr>
              <a:t>seemed to me a wearisome task,</a:t>
            </a:r>
            <a:br>
              <a:rPr lang="en-US" sz="3200" b="1" dirty="0">
                <a:effectLst>
                  <a:outerShdw blurRad="38100" dist="38100" dir="2700000" algn="tl">
                    <a:srgbClr val="000000">
                      <a:alpha val="43137"/>
                    </a:srgbClr>
                  </a:outerShdw>
                </a:effectLst>
                <a:latin typeface="+mn-lt"/>
              </a:rPr>
            </a:br>
            <a:r>
              <a:rPr lang="en-US" sz="3200" b="1" baseline="30000" dirty="0">
                <a:effectLst>
                  <a:outerShdw blurRad="38100" dist="38100" dir="2700000" algn="tl">
                    <a:srgbClr val="000000">
                      <a:alpha val="43137"/>
                    </a:srgbClr>
                  </a:outerShdw>
                </a:effectLst>
                <a:latin typeface="+mn-lt"/>
              </a:rPr>
              <a:t>17 </a:t>
            </a:r>
            <a:r>
              <a:rPr lang="en-US" sz="3200" b="1" dirty="0">
                <a:effectLst>
                  <a:outerShdw blurRad="38100" dist="38100" dir="2700000" algn="tl">
                    <a:srgbClr val="000000">
                      <a:alpha val="43137"/>
                    </a:srgbClr>
                  </a:outerShdw>
                </a:effectLst>
                <a:latin typeface="+mn-lt"/>
              </a:rPr>
              <a:t>until I went into the sanctuary of God</a:t>
            </a:r>
            <a:r>
              <a:rPr lang="en-US" sz="3200" b="1" dirty="0" smtClean="0">
                <a:effectLst>
                  <a:outerShdw blurRad="38100" dist="38100" dir="2700000" algn="tl">
                    <a:srgbClr val="000000">
                      <a:alpha val="43137"/>
                    </a:srgbClr>
                  </a:outerShdw>
                </a:effectLst>
                <a:latin typeface="+mn-lt"/>
              </a:rPr>
              <a:t>; then </a:t>
            </a:r>
            <a:r>
              <a:rPr lang="en-US" sz="3200" b="1" dirty="0">
                <a:effectLst>
                  <a:outerShdw blurRad="38100" dist="38100" dir="2700000" algn="tl">
                    <a:srgbClr val="000000">
                      <a:alpha val="43137"/>
                    </a:srgbClr>
                  </a:outerShdw>
                </a:effectLst>
                <a:latin typeface="+mn-lt"/>
              </a:rPr>
              <a:t>I discerned their </a:t>
            </a:r>
            <a:r>
              <a:rPr lang="en-US" sz="3200" b="1" dirty="0" smtClean="0">
                <a:effectLst>
                  <a:outerShdw blurRad="38100" dist="38100" dir="2700000" algn="tl">
                    <a:srgbClr val="000000">
                      <a:alpha val="43137"/>
                    </a:srgbClr>
                  </a:outerShdw>
                </a:effectLst>
                <a:latin typeface="+mn-lt"/>
              </a:rPr>
              <a:t>end.  </a:t>
            </a:r>
            <a:r>
              <a:rPr lang="en-US" sz="3200" b="1" baseline="30000" dirty="0" smtClean="0">
                <a:effectLst>
                  <a:outerShdw blurRad="38100" dist="38100" dir="2700000" algn="tl">
                    <a:srgbClr val="000000">
                      <a:alpha val="43137"/>
                    </a:srgbClr>
                  </a:outerShdw>
                </a:effectLst>
                <a:latin typeface="+mn-lt"/>
              </a:rPr>
              <a:t>18</a:t>
            </a:r>
            <a:r>
              <a:rPr lang="en-US" sz="3200" b="1" baseline="30000" dirty="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Truly you set them in slippery </a:t>
            </a:r>
            <a:r>
              <a:rPr lang="en-US" sz="3200" b="1" dirty="0" smtClean="0">
                <a:effectLst>
                  <a:outerShdw blurRad="38100" dist="38100" dir="2700000" algn="tl">
                    <a:srgbClr val="000000">
                      <a:alpha val="43137"/>
                    </a:srgbClr>
                  </a:outerShdw>
                </a:effectLst>
                <a:latin typeface="+mn-lt"/>
              </a:rPr>
              <a:t>places; you </a:t>
            </a:r>
            <a:r>
              <a:rPr lang="en-US" sz="3200" b="1" dirty="0">
                <a:effectLst>
                  <a:outerShdw blurRad="38100" dist="38100" dir="2700000" algn="tl">
                    <a:srgbClr val="000000">
                      <a:alpha val="43137"/>
                    </a:srgbClr>
                  </a:outerShdw>
                </a:effectLst>
                <a:latin typeface="+mn-lt"/>
              </a:rPr>
              <a:t>make them fall to </a:t>
            </a:r>
            <a:r>
              <a:rPr lang="en-US" sz="3200" b="1" dirty="0" smtClean="0">
                <a:effectLst>
                  <a:outerShdw blurRad="38100" dist="38100" dir="2700000" algn="tl">
                    <a:srgbClr val="000000">
                      <a:alpha val="43137"/>
                    </a:srgbClr>
                  </a:outerShdw>
                </a:effectLst>
                <a:latin typeface="+mn-lt"/>
              </a:rPr>
              <a:t>ruin.</a:t>
            </a:r>
            <a:endParaRPr lang="en-US" sz="32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939038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4470" y="2785595"/>
            <a:ext cx="8901953" cy="1325563"/>
          </a:xfrm>
        </p:spPr>
        <p:txBody>
          <a:bodyPr>
            <a:noAutofit/>
          </a:bodyPr>
          <a:lstStyle/>
          <a:p>
            <a:pPr algn="ctr"/>
            <a:r>
              <a:rPr lang="en-US" sz="2900" b="1" baseline="30000" dirty="0">
                <a:effectLst>
                  <a:outerShdw blurRad="38100" dist="38100" dir="2700000" algn="tl">
                    <a:srgbClr val="000000">
                      <a:alpha val="43137"/>
                    </a:srgbClr>
                  </a:outerShdw>
                </a:effectLst>
                <a:latin typeface="+mn-lt"/>
              </a:rPr>
              <a:t>19 </a:t>
            </a:r>
            <a:r>
              <a:rPr lang="en-US" sz="2900" b="1" dirty="0">
                <a:effectLst>
                  <a:outerShdw blurRad="38100" dist="38100" dir="2700000" algn="tl">
                    <a:srgbClr val="000000">
                      <a:alpha val="43137"/>
                    </a:srgbClr>
                  </a:outerShdw>
                </a:effectLst>
                <a:latin typeface="+mn-lt"/>
              </a:rPr>
              <a:t>How they are destroyed in a </a:t>
            </a:r>
            <a:r>
              <a:rPr lang="en-US" sz="2900" b="1" dirty="0" smtClean="0">
                <a:effectLst>
                  <a:outerShdw blurRad="38100" dist="38100" dir="2700000" algn="tl">
                    <a:srgbClr val="000000">
                      <a:alpha val="43137"/>
                    </a:srgbClr>
                  </a:outerShdw>
                </a:effectLst>
                <a:latin typeface="+mn-lt"/>
              </a:rPr>
              <a:t>moment, swept </a:t>
            </a:r>
            <a:r>
              <a:rPr lang="en-US" sz="2900" b="1" dirty="0">
                <a:effectLst>
                  <a:outerShdw blurRad="38100" dist="38100" dir="2700000" algn="tl">
                    <a:srgbClr val="000000">
                      <a:alpha val="43137"/>
                    </a:srgbClr>
                  </a:outerShdw>
                </a:effectLst>
                <a:latin typeface="+mn-lt"/>
              </a:rPr>
              <a:t>away utterly by </a:t>
            </a:r>
            <a:r>
              <a:rPr lang="en-US" sz="2900" b="1" dirty="0" smtClean="0">
                <a:effectLst>
                  <a:outerShdw blurRad="38100" dist="38100" dir="2700000" algn="tl">
                    <a:srgbClr val="000000">
                      <a:alpha val="43137"/>
                    </a:srgbClr>
                  </a:outerShdw>
                </a:effectLst>
                <a:latin typeface="+mn-lt"/>
              </a:rPr>
              <a:t>terrors!  </a:t>
            </a:r>
            <a:r>
              <a:rPr lang="en-US" sz="2900" b="1" baseline="30000" dirty="0" smtClean="0">
                <a:effectLst>
                  <a:outerShdw blurRad="38100" dist="38100" dir="2700000" algn="tl">
                    <a:srgbClr val="000000">
                      <a:alpha val="43137"/>
                    </a:srgbClr>
                  </a:outerShdw>
                </a:effectLst>
                <a:latin typeface="+mn-lt"/>
              </a:rPr>
              <a:t>20</a:t>
            </a:r>
            <a:r>
              <a:rPr lang="en-US" sz="2900" b="1" baseline="30000" dirty="0">
                <a:effectLst>
                  <a:outerShdw blurRad="38100" dist="38100" dir="2700000" algn="tl">
                    <a:srgbClr val="000000">
                      <a:alpha val="43137"/>
                    </a:srgbClr>
                  </a:outerShdw>
                </a:effectLst>
                <a:latin typeface="+mn-lt"/>
              </a:rPr>
              <a:t> </a:t>
            </a:r>
            <a:r>
              <a:rPr lang="en-US" sz="2900" b="1" dirty="0">
                <a:effectLst>
                  <a:outerShdw blurRad="38100" dist="38100" dir="2700000" algn="tl">
                    <a:srgbClr val="000000">
                      <a:alpha val="43137"/>
                    </a:srgbClr>
                  </a:outerShdw>
                </a:effectLst>
                <a:latin typeface="+mn-lt"/>
              </a:rPr>
              <a:t>Like a dream when one </a:t>
            </a:r>
            <a:r>
              <a:rPr lang="en-US" sz="2900" b="1" dirty="0" smtClean="0">
                <a:effectLst>
                  <a:outerShdw blurRad="38100" dist="38100" dir="2700000" algn="tl">
                    <a:srgbClr val="000000">
                      <a:alpha val="43137"/>
                    </a:srgbClr>
                  </a:outerShdw>
                </a:effectLst>
                <a:latin typeface="+mn-lt"/>
              </a:rPr>
              <a:t>awakes, O </a:t>
            </a:r>
            <a:r>
              <a:rPr lang="en-US" sz="2900" b="1" dirty="0">
                <a:effectLst>
                  <a:outerShdw blurRad="38100" dist="38100" dir="2700000" algn="tl">
                    <a:srgbClr val="000000">
                      <a:alpha val="43137"/>
                    </a:srgbClr>
                  </a:outerShdw>
                </a:effectLst>
                <a:latin typeface="+mn-lt"/>
              </a:rPr>
              <a:t>Lord, when you rouse yourself, you </a:t>
            </a:r>
            <a:r>
              <a:rPr lang="en-US" sz="2900" b="1" dirty="0" smtClean="0">
                <a:effectLst>
                  <a:outerShdw blurRad="38100" dist="38100" dir="2700000" algn="tl">
                    <a:srgbClr val="000000">
                      <a:alpha val="43137"/>
                    </a:srgbClr>
                  </a:outerShdw>
                </a:effectLst>
                <a:latin typeface="+mn-lt"/>
              </a:rPr>
              <a:t>despise </a:t>
            </a:r>
            <a:r>
              <a:rPr lang="en-US" sz="2900" b="1" dirty="0">
                <a:effectLst>
                  <a:outerShdw blurRad="38100" dist="38100" dir="2700000" algn="tl">
                    <a:srgbClr val="000000">
                      <a:alpha val="43137"/>
                    </a:srgbClr>
                  </a:outerShdw>
                </a:effectLst>
                <a:latin typeface="+mn-lt"/>
              </a:rPr>
              <a:t>them as </a:t>
            </a:r>
            <a:r>
              <a:rPr lang="en-US" sz="2900" b="1" dirty="0" smtClean="0">
                <a:effectLst>
                  <a:outerShdw blurRad="38100" dist="38100" dir="2700000" algn="tl">
                    <a:srgbClr val="000000">
                      <a:alpha val="43137"/>
                    </a:srgbClr>
                  </a:outerShdw>
                </a:effectLst>
                <a:latin typeface="+mn-lt"/>
              </a:rPr>
              <a:t>phantoms.  </a:t>
            </a:r>
            <a:r>
              <a:rPr lang="en-US" sz="2900" b="1" baseline="30000" dirty="0" smtClean="0">
                <a:effectLst>
                  <a:outerShdw blurRad="38100" dist="38100" dir="2700000" algn="tl">
                    <a:srgbClr val="000000">
                      <a:alpha val="43137"/>
                    </a:srgbClr>
                  </a:outerShdw>
                </a:effectLst>
                <a:latin typeface="+mn-lt"/>
              </a:rPr>
              <a:t>21</a:t>
            </a:r>
            <a:r>
              <a:rPr lang="en-US" sz="2900" b="1" baseline="30000" dirty="0">
                <a:effectLst>
                  <a:outerShdw blurRad="38100" dist="38100" dir="2700000" algn="tl">
                    <a:srgbClr val="000000">
                      <a:alpha val="43137"/>
                    </a:srgbClr>
                  </a:outerShdw>
                </a:effectLst>
                <a:latin typeface="+mn-lt"/>
              </a:rPr>
              <a:t> </a:t>
            </a:r>
            <a:r>
              <a:rPr lang="en-US" sz="2900" b="1" dirty="0">
                <a:effectLst>
                  <a:outerShdw blurRad="38100" dist="38100" dir="2700000" algn="tl">
                    <a:srgbClr val="000000">
                      <a:alpha val="43137"/>
                    </a:srgbClr>
                  </a:outerShdw>
                </a:effectLst>
                <a:latin typeface="+mn-lt"/>
              </a:rPr>
              <a:t>When my soul was embittered</a:t>
            </a:r>
            <a:r>
              <a:rPr lang="en-US" sz="2900" b="1" dirty="0" smtClean="0">
                <a:effectLst>
                  <a:outerShdw blurRad="38100" dist="38100" dir="2700000" algn="tl">
                    <a:srgbClr val="000000">
                      <a:alpha val="43137"/>
                    </a:srgbClr>
                  </a:outerShdw>
                </a:effectLst>
                <a:latin typeface="+mn-lt"/>
              </a:rPr>
              <a:t>,</a:t>
            </a:r>
            <a:r>
              <a:rPr lang="en-US" sz="2900" b="1" dirty="0">
                <a:effectLst>
                  <a:outerShdw blurRad="38100" dist="38100" dir="2700000" algn="tl">
                    <a:srgbClr val="000000">
                      <a:alpha val="43137"/>
                    </a:srgbClr>
                  </a:outerShdw>
                </a:effectLst>
                <a:latin typeface="+mn-lt"/>
              </a:rPr>
              <a:t> when I was pricked in </a:t>
            </a:r>
            <a:r>
              <a:rPr lang="en-US" sz="2900" b="1" dirty="0" smtClean="0">
                <a:effectLst>
                  <a:outerShdw blurRad="38100" dist="38100" dir="2700000" algn="tl">
                    <a:srgbClr val="000000">
                      <a:alpha val="43137"/>
                    </a:srgbClr>
                  </a:outerShdw>
                </a:effectLst>
                <a:latin typeface="+mn-lt"/>
              </a:rPr>
              <a:t>heart,  </a:t>
            </a:r>
            <a:r>
              <a:rPr lang="en-US" sz="2900" b="1" baseline="30000" dirty="0" smtClean="0">
                <a:effectLst>
                  <a:outerShdw blurRad="38100" dist="38100" dir="2700000" algn="tl">
                    <a:srgbClr val="000000">
                      <a:alpha val="43137"/>
                    </a:srgbClr>
                  </a:outerShdw>
                </a:effectLst>
                <a:latin typeface="+mn-lt"/>
              </a:rPr>
              <a:t>22</a:t>
            </a:r>
            <a:r>
              <a:rPr lang="en-US" sz="2900" b="1" baseline="30000" dirty="0">
                <a:effectLst>
                  <a:outerShdw blurRad="38100" dist="38100" dir="2700000" algn="tl">
                    <a:srgbClr val="000000">
                      <a:alpha val="43137"/>
                    </a:srgbClr>
                  </a:outerShdw>
                </a:effectLst>
                <a:latin typeface="+mn-lt"/>
              </a:rPr>
              <a:t> </a:t>
            </a:r>
            <a:r>
              <a:rPr lang="en-US" sz="2900" b="1" dirty="0">
                <a:effectLst>
                  <a:outerShdw blurRad="38100" dist="38100" dir="2700000" algn="tl">
                    <a:srgbClr val="000000">
                      <a:alpha val="43137"/>
                    </a:srgbClr>
                  </a:outerShdw>
                </a:effectLst>
                <a:latin typeface="+mn-lt"/>
              </a:rPr>
              <a:t>I was brutish and </a:t>
            </a:r>
            <a:r>
              <a:rPr lang="en-US" sz="2900" b="1" dirty="0" smtClean="0">
                <a:effectLst>
                  <a:outerShdw blurRad="38100" dist="38100" dir="2700000" algn="tl">
                    <a:srgbClr val="000000">
                      <a:alpha val="43137"/>
                    </a:srgbClr>
                  </a:outerShdw>
                </a:effectLst>
                <a:latin typeface="+mn-lt"/>
              </a:rPr>
              <a:t>ignorant; I </a:t>
            </a:r>
            <a:r>
              <a:rPr lang="en-US" sz="2900" b="1" dirty="0">
                <a:effectLst>
                  <a:outerShdw blurRad="38100" dist="38100" dir="2700000" algn="tl">
                    <a:srgbClr val="000000">
                      <a:alpha val="43137"/>
                    </a:srgbClr>
                  </a:outerShdw>
                </a:effectLst>
                <a:latin typeface="+mn-lt"/>
              </a:rPr>
              <a:t>was like a beast toward </a:t>
            </a:r>
            <a:r>
              <a:rPr lang="en-US" sz="2900" b="1" dirty="0" smtClean="0">
                <a:effectLst>
                  <a:outerShdw blurRad="38100" dist="38100" dir="2700000" algn="tl">
                    <a:srgbClr val="000000">
                      <a:alpha val="43137"/>
                    </a:srgbClr>
                  </a:outerShdw>
                </a:effectLst>
                <a:latin typeface="+mn-lt"/>
              </a:rPr>
              <a:t>you.  </a:t>
            </a:r>
            <a:r>
              <a:rPr lang="en-US" sz="2900" b="1" baseline="30000" dirty="0" smtClean="0">
                <a:effectLst>
                  <a:outerShdw blurRad="38100" dist="38100" dir="2700000" algn="tl">
                    <a:srgbClr val="000000">
                      <a:alpha val="43137"/>
                    </a:srgbClr>
                  </a:outerShdw>
                </a:effectLst>
                <a:latin typeface="+mn-lt"/>
              </a:rPr>
              <a:t>23</a:t>
            </a:r>
            <a:r>
              <a:rPr lang="en-US" sz="2900" b="1" baseline="30000" dirty="0">
                <a:effectLst>
                  <a:outerShdw blurRad="38100" dist="38100" dir="2700000" algn="tl">
                    <a:srgbClr val="000000">
                      <a:alpha val="43137"/>
                    </a:srgbClr>
                  </a:outerShdw>
                </a:effectLst>
                <a:latin typeface="+mn-lt"/>
              </a:rPr>
              <a:t> </a:t>
            </a:r>
            <a:r>
              <a:rPr lang="en-US" sz="2900" b="1" dirty="0">
                <a:effectLst>
                  <a:outerShdw blurRad="38100" dist="38100" dir="2700000" algn="tl">
                    <a:srgbClr val="000000">
                      <a:alpha val="43137"/>
                    </a:srgbClr>
                  </a:outerShdw>
                </a:effectLst>
                <a:latin typeface="+mn-lt"/>
              </a:rPr>
              <a:t>Nevertheless, I am continually with you</a:t>
            </a:r>
            <a:r>
              <a:rPr lang="en-US" sz="2900" b="1" dirty="0" smtClean="0">
                <a:effectLst>
                  <a:outerShdw blurRad="38100" dist="38100" dir="2700000" algn="tl">
                    <a:srgbClr val="000000">
                      <a:alpha val="43137"/>
                    </a:srgbClr>
                  </a:outerShdw>
                </a:effectLst>
                <a:latin typeface="+mn-lt"/>
              </a:rPr>
              <a:t>;</a:t>
            </a:r>
            <a:r>
              <a:rPr lang="en-US" sz="2900" b="1" dirty="0">
                <a:effectLst>
                  <a:outerShdw blurRad="38100" dist="38100" dir="2700000" algn="tl">
                    <a:srgbClr val="000000">
                      <a:alpha val="43137"/>
                    </a:srgbClr>
                  </a:outerShdw>
                </a:effectLst>
                <a:latin typeface="+mn-lt"/>
              </a:rPr>
              <a:t> you hold my right </a:t>
            </a:r>
            <a:r>
              <a:rPr lang="en-US" sz="2900" b="1" dirty="0" smtClean="0">
                <a:effectLst>
                  <a:outerShdw blurRad="38100" dist="38100" dir="2700000" algn="tl">
                    <a:srgbClr val="000000">
                      <a:alpha val="43137"/>
                    </a:srgbClr>
                  </a:outerShdw>
                </a:effectLst>
                <a:latin typeface="+mn-lt"/>
              </a:rPr>
              <a:t>hand.  </a:t>
            </a:r>
            <a:r>
              <a:rPr lang="en-US" sz="2900" b="1" baseline="30000" dirty="0" smtClean="0">
                <a:effectLst>
                  <a:outerShdw blurRad="38100" dist="38100" dir="2700000" algn="tl">
                    <a:srgbClr val="000000">
                      <a:alpha val="43137"/>
                    </a:srgbClr>
                  </a:outerShdw>
                </a:effectLst>
                <a:latin typeface="+mn-lt"/>
              </a:rPr>
              <a:t>24</a:t>
            </a:r>
            <a:r>
              <a:rPr lang="en-US" sz="2900" b="1" baseline="30000" dirty="0">
                <a:effectLst>
                  <a:outerShdw blurRad="38100" dist="38100" dir="2700000" algn="tl">
                    <a:srgbClr val="000000">
                      <a:alpha val="43137"/>
                    </a:srgbClr>
                  </a:outerShdw>
                </a:effectLst>
                <a:latin typeface="+mn-lt"/>
              </a:rPr>
              <a:t> </a:t>
            </a:r>
            <a:r>
              <a:rPr lang="en-US" sz="2900" b="1" dirty="0">
                <a:effectLst>
                  <a:outerShdw blurRad="38100" dist="38100" dir="2700000" algn="tl">
                    <a:srgbClr val="000000">
                      <a:alpha val="43137"/>
                    </a:srgbClr>
                  </a:outerShdw>
                </a:effectLst>
                <a:latin typeface="+mn-lt"/>
              </a:rPr>
              <a:t>You guide me with your counsel</a:t>
            </a:r>
            <a:r>
              <a:rPr lang="en-US" sz="2900" b="1" dirty="0" smtClean="0">
                <a:effectLst>
                  <a:outerShdw blurRad="38100" dist="38100" dir="2700000" algn="tl">
                    <a:srgbClr val="000000">
                      <a:alpha val="43137"/>
                    </a:srgbClr>
                  </a:outerShdw>
                </a:effectLst>
                <a:latin typeface="+mn-lt"/>
              </a:rPr>
              <a:t>,</a:t>
            </a:r>
            <a:r>
              <a:rPr lang="en-US" sz="2900" b="1" dirty="0">
                <a:effectLst>
                  <a:outerShdw blurRad="38100" dist="38100" dir="2700000" algn="tl">
                    <a:srgbClr val="000000">
                      <a:alpha val="43137"/>
                    </a:srgbClr>
                  </a:outerShdw>
                </a:effectLst>
                <a:latin typeface="+mn-lt"/>
              </a:rPr>
              <a:t> and afterward you will receive me to </a:t>
            </a:r>
            <a:r>
              <a:rPr lang="en-US" sz="2900" b="1" dirty="0" smtClean="0">
                <a:effectLst>
                  <a:outerShdw blurRad="38100" dist="38100" dir="2700000" algn="tl">
                    <a:srgbClr val="000000">
                      <a:alpha val="43137"/>
                    </a:srgbClr>
                  </a:outerShdw>
                </a:effectLst>
                <a:latin typeface="+mn-lt"/>
              </a:rPr>
              <a:t>glory.  </a:t>
            </a:r>
            <a:r>
              <a:rPr lang="en-US" sz="2900" b="1" baseline="30000" dirty="0" smtClean="0">
                <a:effectLst>
                  <a:outerShdw blurRad="38100" dist="38100" dir="2700000" algn="tl">
                    <a:srgbClr val="000000">
                      <a:alpha val="43137"/>
                    </a:srgbClr>
                  </a:outerShdw>
                </a:effectLst>
                <a:latin typeface="+mn-lt"/>
              </a:rPr>
              <a:t>25</a:t>
            </a:r>
            <a:r>
              <a:rPr lang="en-US" sz="2900" b="1" baseline="30000" dirty="0">
                <a:effectLst>
                  <a:outerShdw blurRad="38100" dist="38100" dir="2700000" algn="tl">
                    <a:srgbClr val="000000">
                      <a:alpha val="43137"/>
                    </a:srgbClr>
                  </a:outerShdw>
                </a:effectLst>
                <a:latin typeface="+mn-lt"/>
              </a:rPr>
              <a:t> </a:t>
            </a:r>
            <a:r>
              <a:rPr lang="en-US" sz="2900" b="1" dirty="0">
                <a:effectLst>
                  <a:outerShdw blurRad="38100" dist="38100" dir="2700000" algn="tl">
                    <a:srgbClr val="000000">
                      <a:alpha val="43137"/>
                    </a:srgbClr>
                  </a:outerShdw>
                </a:effectLst>
                <a:latin typeface="+mn-lt"/>
              </a:rPr>
              <a:t>Whom have I in heaven but you</a:t>
            </a:r>
            <a:r>
              <a:rPr lang="en-US" sz="2900" b="1" dirty="0" smtClean="0">
                <a:effectLst>
                  <a:outerShdw blurRad="38100" dist="38100" dir="2700000" algn="tl">
                    <a:srgbClr val="000000">
                      <a:alpha val="43137"/>
                    </a:srgbClr>
                  </a:outerShdw>
                </a:effectLst>
                <a:latin typeface="+mn-lt"/>
              </a:rPr>
              <a:t>?</a:t>
            </a:r>
            <a:r>
              <a:rPr lang="en-US" sz="2900" b="1" dirty="0">
                <a:effectLst>
                  <a:outerShdw blurRad="38100" dist="38100" dir="2700000" algn="tl">
                    <a:srgbClr val="000000">
                      <a:alpha val="43137"/>
                    </a:srgbClr>
                  </a:outerShdw>
                </a:effectLst>
                <a:latin typeface="+mn-lt"/>
              </a:rPr>
              <a:t> And there is nothing on earth that I desire besides </a:t>
            </a:r>
            <a:r>
              <a:rPr lang="en-US" sz="2900" b="1" dirty="0" smtClean="0">
                <a:effectLst>
                  <a:outerShdw blurRad="38100" dist="38100" dir="2700000" algn="tl">
                    <a:srgbClr val="000000">
                      <a:alpha val="43137"/>
                    </a:srgbClr>
                  </a:outerShdw>
                </a:effectLst>
                <a:latin typeface="+mn-lt"/>
              </a:rPr>
              <a:t>you.  </a:t>
            </a:r>
            <a:r>
              <a:rPr lang="en-US" sz="2900" b="1" baseline="30000" dirty="0" smtClean="0">
                <a:effectLst>
                  <a:outerShdw blurRad="38100" dist="38100" dir="2700000" algn="tl">
                    <a:srgbClr val="000000">
                      <a:alpha val="43137"/>
                    </a:srgbClr>
                  </a:outerShdw>
                </a:effectLst>
                <a:latin typeface="+mn-lt"/>
              </a:rPr>
              <a:t>26</a:t>
            </a:r>
            <a:r>
              <a:rPr lang="en-US" sz="2900" b="1" baseline="30000" dirty="0">
                <a:effectLst>
                  <a:outerShdw blurRad="38100" dist="38100" dir="2700000" algn="tl">
                    <a:srgbClr val="000000">
                      <a:alpha val="43137"/>
                    </a:srgbClr>
                  </a:outerShdw>
                </a:effectLst>
                <a:latin typeface="+mn-lt"/>
              </a:rPr>
              <a:t> </a:t>
            </a:r>
            <a:r>
              <a:rPr lang="en-US" sz="2900" b="1" dirty="0">
                <a:effectLst>
                  <a:outerShdw blurRad="38100" dist="38100" dir="2700000" algn="tl">
                    <a:srgbClr val="000000">
                      <a:alpha val="43137"/>
                    </a:srgbClr>
                  </a:outerShdw>
                </a:effectLst>
                <a:latin typeface="+mn-lt"/>
              </a:rPr>
              <a:t>My </a:t>
            </a:r>
            <a:r>
              <a:rPr lang="en-US" sz="2900" b="1" dirty="0" smtClean="0">
                <a:effectLst>
                  <a:outerShdw blurRad="38100" dist="38100" dir="2700000" algn="tl">
                    <a:srgbClr val="000000">
                      <a:alpha val="43137"/>
                    </a:srgbClr>
                  </a:outerShdw>
                </a:effectLst>
                <a:latin typeface="+mn-lt"/>
              </a:rPr>
              <a:t>flesh and </a:t>
            </a:r>
            <a:r>
              <a:rPr lang="en-US" sz="2900" b="1" dirty="0">
                <a:effectLst>
                  <a:outerShdw blurRad="38100" dist="38100" dir="2700000" algn="tl">
                    <a:srgbClr val="000000">
                      <a:alpha val="43137"/>
                    </a:srgbClr>
                  </a:outerShdw>
                </a:effectLst>
                <a:latin typeface="+mn-lt"/>
              </a:rPr>
              <a:t>my heart may </a:t>
            </a:r>
            <a:r>
              <a:rPr lang="en-US" sz="2900" b="1" dirty="0" smtClean="0">
                <a:effectLst>
                  <a:outerShdw blurRad="38100" dist="38100" dir="2700000" algn="tl">
                    <a:srgbClr val="000000">
                      <a:alpha val="43137"/>
                    </a:srgbClr>
                  </a:outerShdw>
                </a:effectLst>
                <a:latin typeface="+mn-lt"/>
              </a:rPr>
              <a:t>fail, but </a:t>
            </a:r>
            <a:r>
              <a:rPr lang="en-US" sz="2900" b="1" dirty="0">
                <a:effectLst>
                  <a:outerShdw blurRad="38100" dist="38100" dir="2700000" algn="tl">
                    <a:srgbClr val="000000">
                      <a:alpha val="43137"/>
                    </a:srgbClr>
                  </a:outerShdw>
                </a:effectLst>
                <a:latin typeface="+mn-lt"/>
              </a:rPr>
              <a:t>God is the </a:t>
            </a:r>
            <a:r>
              <a:rPr lang="en-US" sz="2900" b="1" dirty="0" smtClean="0">
                <a:effectLst>
                  <a:outerShdw blurRad="38100" dist="38100" dir="2700000" algn="tl">
                    <a:srgbClr val="000000">
                      <a:alpha val="43137"/>
                    </a:srgbClr>
                  </a:outerShdw>
                </a:effectLst>
                <a:latin typeface="+mn-lt"/>
              </a:rPr>
              <a:t>strength</a:t>
            </a:r>
            <a:r>
              <a:rPr lang="en-US" sz="2900" b="1" dirty="0">
                <a:effectLst>
                  <a:outerShdw blurRad="38100" dist="38100" dir="2700000" algn="tl">
                    <a:srgbClr val="000000">
                      <a:alpha val="43137"/>
                    </a:srgbClr>
                  </a:outerShdw>
                </a:effectLst>
                <a:latin typeface="+mn-lt"/>
              </a:rPr>
              <a:t> of my heart </a:t>
            </a:r>
            <a:r>
              <a:rPr lang="en-US" sz="2900" b="1" dirty="0" smtClean="0">
                <a:effectLst>
                  <a:outerShdw blurRad="38100" dist="38100" dir="2700000" algn="tl">
                    <a:srgbClr val="000000">
                      <a:alpha val="43137"/>
                    </a:srgbClr>
                  </a:outerShdw>
                </a:effectLst>
                <a:latin typeface="+mn-lt"/>
              </a:rPr>
              <a:t>and my portion</a:t>
            </a:r>
            <a:r>
              <a:rPr lang="en-US" sz="2900" b="1" dirty="0">
                <a:effectLst>
                  <a:outerShdw blurRad="38100" dist="38100" dir="2700000" algn="tl">
                    <a:srgbClr val="000000">
                      <a:alpha val="43137"/>
                    </a:srgbClr>
                  </a:outerShdw>
                </a:effectLst>
                <a:latin typeface="+mn-lt"/>
              </a:rPr>
              <a:t> </a:t>
            </a:r>
            <a:r>
              <a:rPr lang="en-US" sz="2900" b="1" dirty="0" smtClean="0">
                <a:effectLst>
                  <a:outerShdw blurRad="38100" dist="38100" dir="2700000" algn="tl">
                    <a:srgbClr val="000000">
                      <a:alpha val="43137"/>
                    </a:srgbClr>
                  </a:outerShdw>
                </a:effectLst>
                <a:latin typeface="+mn-lt"/>
              </a:rPr>
              <a:t>forever.  </a:t>
            </a:r>
            <a:r>
              <a:rPr lang="en-US" sz="2900" b="1" baseline="30000" dirty="0" smtClean="0">
                <a:effectLst>
                  <a:outerShdw blurRad="38100" dist="38100" dir="2700000" algn="tl">
                    <a:srgbClr val="000000">
                      <a:alpha val="43137"/>
                    </a:srgbClr>
                  </a:outerShdw>
                </a:effectLst>
                <a:latin typeface="+mn-lt"/>
              </a:rPr>
              <a:t>27</a:t>
            </a:r>
            <a:r>
              <a:rPr lang="en-US" sz="2900" b="1" baseline="30000" dirty="0">
                <a:effectLst>
                  <a:outerShdw blurRad="38100" dist="38100" dir="2700000" algn="tl">
                    <a:srgbClr val="000000">
                      <a:alpha val="43137"/>
                    </a:srgbClr>
                  </a:outerShdw>
                </a:effectLst>
                <a:latin typeface="+mn-lt"/>
              </a:rPr>
              <a:t> </a:t>
            </a:r>
            <a:r>
              <a:rPr lang="en-US" sz="2900" b="1" dirty="0">
                <a:effectLst>
                  <a:outerShdw blurRad="38100" dist="38100" dir="2700000" algn="tl">
                    <a:srgbClr val="000000">
                      <a:alpha val="43137"/>
                    </a:srgbClr>
                  </a:outerShdw>
                </a:effectLst>
                <a:latin typeface="+mn-lt"/>
              </a:rPr>
              <a:t>For behold, those who are far from you shall perish</a:t>
            </a:r>
            <a:r>
              <a:rPr lang="en-US" sz="2900" b="1" dirty="0" smtClean="0">
                <a:effectLst>
                  <a:outerShdw blurRad="38100" dist="38100" dir="2700000" algn="tl">
                    <a:srgbClr val="000000">
                      <a:alpha val="43137"/>
                    </a:srgbClr>
                  </a:outerShdw>
                </a:effectLst>
                <a:latin typeface="+mn-lt"/>
              </a:rPr>
              <a:t>;</a:t>
            </a:r>
            <a:r>
              <a:rPr lang="en-US" sz="2900" b="1" dirty="0">
                <a:effectLst>
                  <a:outerShdw blurRad="38100" dist="38100" dir="2700000" algn="tl">
                    <a:srgbClr val="000000">
                      <a:alpha val="43137"/>
                    </a:srgbClr>
                  </a:outerShdw>
                </a:effectLst>
                <a:latin typeface="+mn-lt"/>
              </a:rPr>
              <a:t> you put an end to everyone who is unfaithful to </a:t>
            </a:r>
            <a:r>
              <a:rPr lang="en-US" sz="2900" b="1" dirty="0" smtClean="0">
                <a:effectLst>
                  <a:outerShdw blurRad="38100" dist="38100" dir="2700000" algn="tl">
                    <a:srgbClr val="000000">
                      <a:alpha val="43137"/>
                    </a:srgbClr>
                  </a:outerShdw>
                </a:effectLst>
                <a:latin typeface="+mn-lt"/>
              </a:rPr>
              <a:t>you.  </a:t>
            </a:r>
            <a:r>
              <a:rPr lang="en-US" sz="2900" b="1" baseline="30000" dirty="0" smtClean="0">
                <a:effectLst>
                  <a:outerShdw blurRad="38100" dist="38100" dir="2700000" algn="tl">
                    <a:srgbClr val="000000">
                      <a:alpha val="43137"/>
                    </a:srgbClr>
                  </a:outerShdw>
                </a:effectLst>
                <a:latin typeface="+mn-lt"/>
              </a:rPr>
              <a:t>28</a:t>
            </a:r>
            <a:r>
              <a:rPr lang="en-US" sz="2900" b="1" baseline="30000" dirty="0">
                <a:effectLst>
                  <a:outerShdw blurRad="38100" dist="38100" dir="2700000" algn="tl">
                    <a:srgbClr val="000000">
                      <a:alpha val="43137"/>
                    </a:srgbClr>
                  </a:outerShdw>
                </a:effectLst>
                <a:latin typeface="+mn-lt"/>
              </a:rPr>
              <a:t> </a:t>
            </a:r>
            <a:r>
              <a:rPr lang="en-US" sz="2900" b="1" dirty="0">
                <a:effectLst>
                  <a:outerShdw blurRad="38100" dist="38100" dir="2700000" algn="tl">
                    <a:srgbClr val="000000">
                      <a:alpha val="43137"/>
                    </a:srgbClr>
                  </a:outerShdw>
                </a:effectLst>
                <a:latin typeface="+mn-lt"/>
              </a:rPr>
              <a:t>But for me it is good to be near God</a:t>
            </a:r>
            <a:r>
              <a:rPr lang="en-US" sz="2900" b="1" dirty="0" smtClean="0">
                <a:effectLst>
                  <a:outerShdw blurRad="38100" dist="38100" dir="2700000" algn="tl">
                    <a:srgbClr val="000000">
                      <a:alpha val="43137"/>
                    </a:srgbClr>
                  </a:outerShdw>
                </a:effectLst>
                <a:latin typeface="+mn-lt"/>
              </a:rPr>
              <a:t>;</a:t>
            </a:r>
            <a:r>
              <a:rPr lang="en-US" sz="2900" b="1" dirty="0">
                <a:effectLst>
                  <a:outerShdw blurRad="38100" dist="38100" dir="2700000" algn="tl">
                    <a:srgbClr val="000000">
                      <a:alpha val="43137"/>
                    </a:srgbClr>
                  </a:outerShdw>
                </a:effectLst>
                <a:latin typeface="+mn-lt"/>
              </a:rPr>
              <a:t> I have made the Lord </a:t>
            </a:r>
            <a:r>
              <a:rPr lang="en-US" sz="2900" b="1" cap="small" dirty="0">
                <a:effectLst>
                  <a:outerShdw blurRad="38100" dist="38100" dir="2700000" algn="tl">
                    <a:srgbClr val="000000">
                      <a:alpha val="43137"/>
                    </a:srgbClr>
                  </a:outerShdw>
                </a:effectLst>
                <a:latin typeface="+mn-lt"/>
              </a:rPr>
              <a:t>God</a:t>
            </a:r>
            <a:r>
              <a:rPr lang="en-US" sz="2900" b="1" dirty="0">
                <a:effectLst>
                  <a:outerShdw blurRad="38100" dist="38100" dir="2700000" algn="tl">
                    <a:srgbClr val="000000">
                      <a:alpha val="43137"/>
                    </a:srgbClr>
                  </a:outerShdw>
                </a:effectLst>
                <a:latin typeface="+mn-lt"/>
              </a:rPr>
              <a:t> my </a:t>
            </a:r>
            <a:r>
              <a:rPr lang="en-US" sz="2900" b="1" dirty="0" smtClean="0">
                <a:effectLst>
                  <a:outerShdw blurRad="38100" dist="38100" dir="2700000" algn="tl">
                    <a:srgbClr val="000000">
                      <a:alpha val="43137"/>
                    </a:srgbClr>
                  </a:outerShdw>
                </a:effectLst>
                <a:latin typeface="+mn-lt"/>
              </a:rPr>
              <a:t>refuge, that </a:t>
            </a:r>
            <a:r>
              <a:rPr lang="en-US" sz="2900" b="1" dirty="0">
                <a:effectLst>
                  <a:outerShdw blurRad="38100" dist="38100" dir="2700000" algn="tl">
                    <a:srgbClr val="000000">
                      <a:alpha val="43137"/>
                    </a:srgbClr>
                  </a:outerShdw>
                </a:effectLst>
                <a:latin typeface="+mn-lt"/>
              </a:rPr>
              <a:t>I may tell of all your works.</a:t>
            </a:r>
          </a:p>
        </p:txBody>
      </p:sp>
    </p:spTree>
    <p:extLst>
      <p:ext uri="{BB962C8B-B14F-4D97-AF65-F5344CB8AC3E}">
        <p14:creationId xmlns:p14="http://schemas.microsoft.com/office/powerpoint/2010/main" val="21562262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TotalTime>
  <Words>17</Words>
  <Application>Microsoft Office PowerPoint</Application>
  <PresentationFormat>On-screen Show (4:3)</PresentationFormat>
  <Paragraphs>8</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Bell MT</vt:lpstr>
      <vt:lpstr>Calibri</vt:lpstr>
      <vt:lpstr>Calibri Light</vt:lpstr>
      <vt:lpstr>Office Theme</vt:lpstr>
      <vt:lpstr>Psalm 73</vt:lpstr>
      <vt:lpstr>1 Truly God is good to Israel, to those who are pure in heart.  2 But as for me, my feet had almost stumbled, my steps had nearly slipped.  3 For I was envious of the arrogant when I saw the prosperity of the wicked.  4 For they have no pangs until death; their bodies are fat and sleek.  5 They are not in trouble as others are; they are not stricken like the rest of mankind.  6 Therefore pride is their necklace; violence covers them as a garment.  7 Their eyes swell out through fatness; their hearts overflow with follies.  8 They scoff and speak with malice; loftily they threaten oppression.  9 They set their mouths against the heavens, and their tongue struts through the earth.</vt:lpstr>
      <vt:lpstr>10 Therefore his people turn back to them, and find no fault in them.  11 And they say, “How can God know?  Is there knowledge in the Most High?”  12 Behold, these are the wicked; always at ease, they increase in riches.  13 All in vain have I kept my heart clean and washed my hands in innocence.  14 For all the day long I have been stricken and rebuked every morning.  15 If I had said, “I will speak thus,” I would have betrayed the generation of your children.  16 But when I thought how to understand this, it seemed to me a wearisome task, 17 until I went into the sanctuary of God; then I discerned their end.  18 Truly you set them in slippery places; you make them fall to ruin.</vt:lpstr>
      <vt:lpstr>19 How they are destroyed in a moment, swept away utterly by terrors!  20 Like a dream when one awakes, O Lord, when you rouse yourself, you despise them as phantoms.  21 When my soul was embittered, when I was pricked in heart,  22 I was brutish and ignorant; I was like a beast toward you.  23 Nevertheless, I am continually with you; you hold my right hand.  24 You guide me with your counsel, and afterward you will receive me to glory.  25 Whom have I in heaven but you? And there is nothing on earth that I desire besides you.  26 My flesh and my heart may fail, but God is the strength of my heart and my portion forever.  27 For behold, those who are far from you shall perish; you put an end to everyone who is unfaithful to you.  28 But for me it is good to be near God; I have made the Lord God my refuge, that I may tell of all your works.</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Psalm 73</dc:title>
  <dc:creator>Dad</dc:creator>
  <cp:lastModifiedBy>Dad</cp:lastModifiedBy>
  <cp:revision>4</cp:revision>
  <dcterms:created xsi:type="dcterms:W3CDTF">2017-07-29T23:08:37Z</dcterms:created>
  <dcterms:modified xsi:type="dcterms:W3CDTF">2017-07-29T23:41:20Z</dcterms:modified>
</cp:coreProperties>
</file>