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120"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F050FAA-0ED9-437E-A369-8185EB91EE7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136880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050FAA-0ED9-437E-A369-8185EB91EE7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137650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50FAA-0ED9-437E-A369-8185EB91EE7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36773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050FAA-0ED9-437E-A369-8185EB91EE7B}"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288182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050FAA-0ED9-437E-A369-8185EB91EE7B}" type="datetimeFigureOut">
              <a:rPr lang="en-US" smtClean="0"/>
              <a:t>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377583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050FAA-0ED9-437E-A369-8185EB91EE7B}" type="datetimeFigureOut">
              <a:rPr lang="en-US" smtClean="0"/>
              <a:t>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237555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50FAA-0ED9-437E-A369-8185EB91EE7B}" type="datetimeFigureOut">
              <a:rPr lang="en-US" smtClean="0"/>
              <a:t>1/22/2018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274662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050FAA-0ED9-437E-A369-8185EB91EE7B}"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289223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050FAA-0ED9-437E-A369-8185EB91EE7B}"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939481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050FAA-0ED9-437E-A369-8185EB91EE7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3519534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050FAA-0ED9-437E-A369-8185EB91EE7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11721-0558-4112-AD6F-F1F27F875CF6}" type="slidenum">
              <a:rPr lang="en-US" smtClean="0"/>
              <a:t>‹#›</a:t>
            </a:fld>
            <a:endParaRPr lang="en-US"/>
          </a:p>
        </p:txBody>
      </p:sp>
    </p:spTree>
    <p:extLst>
      <p:ext uri="{BB962C8B-B14F-4D97-AF65-F5344CB8AC3E}">
        <p14:creationId xmlns:p14="http://schemas.microsoft.com/office/powerpoint/2010/main" val="2667000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050FAA-0ED9-437E-A369-8185EB91EE7B}" type="datetimeFigureOut">
              <a:rPr lang="en-US" smtClean="0"/>
              <a:t>1/22/2018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811721-0558-4112-AD6F-F1F27F875CF6}" type="slidenum">
              <a:rPr lang="en-US" smtClean="0"/>
              <a:t>‹#›</a:t>
            </a:fld>
            <a:endParaRPr lang="en-US"/>
          </a:p>
        </p:txBody>
      </p:sp>
    </p:spTree>
    <p:extLst>
      <p:ext uri="{BB962C8B-B14F-4D97-AF65-F5344CB8AC3E}">
        <p14:creationId xmlns:p14="http://schemas.microsoft.com/office/powerpoint/2010/main" val="13284706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Tree>
    <p:extLst>
      <p:ext uri="{BB962C8B-B14F-4D97-AF65-F5344CB8AC3E}">
        <p14:creationId xmlns:p14="http://schemas.microsoft.com/office/powerpoint/2010/main" val="10038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171" y="2193924"/>
            <a:ext cx="10515600" cy="1325563"/>
          </a:xfrm>
        </p:spPr>
        <p:txBody>
          <a:bodyPr>
            <a:noAutofit/>
          </a:bodyPr>
          <a:lstStyle/>
          <a:p>
            <a:pPr algn="ctr"/>
            <a:r>
              <a:rPr lang="en-US" sz="3200" baseline="30000" dirty="0">
                <a:effectLst>
                  <a:outerShdw blurRad="38100" dist="38100" dir="2700000" algn="tl">
                    <a:srgbClr val="000000">
                      <a:alpha val="43137"/>
                    </a:srgbClr>
                  </a:outerShdw>
                </a:effectLst>
                <a:latin typeface="+mn-lt"/>
              </a:rPr>
              <a:t>13 </a:t>
            </a:r>
            <a:r>
              <a:rPr lang="en-US" sz="3200" dirty="0">
                <a:effectLst>
                  <a:outerShdw blurRad="38100" dist="38100" dir="2700000" algn="tl">
                    <a:srgbClr val="000000">
                      <a:alpha val="43137"/>
                    </a:srgbClr>
                  </a:outerShdw>
                </a:effectLst>
                <a:latin typeface="+mn-lt"/>
              </a:rPr>
              <a:t>For you formed my inward parts; you knitted me together in my mother's womb.  </a:t>
            </a:r>
            <a:r>
              <a:rPr lang="en-US" sz="3200" baseline="30000" dirty="0">
                <a:effectLst>
                  <a:outerShdw blurRad="38100" dist="38100" dir="2700000" algn="tl">
                    <a:srgbClr val="000000">
                      <a:alpha val="43137"/>
                    </a:srgbClr>
                  </a:outerShdw>
                </a:effectLst>
                <a:latin typeface="+mn-lt"/>
              </a:rPr>
              <a:t>14 </a:t>
            </a:r>
            <a:r>
              <a:rPr lang="en-US" sz="3200" dirty="0">
                <a:effectLst>
                  <a:outerShdw blurRad="38100" dist="38100" dir="2700000" algn="tl">
                    <a:srgbClr val="000000">
                      <a:alpha val="43137"/>
                    </a:srgbClr>
                  </a:outerShdw>
                </a:effectLst>
                <a:latin typeface="+mn-lt"/>
              </a:rPr>
              <a:t>I praise you, for I am fearfully and wonderfully made.  Wonderful are your works; my soul knows it very well.  </a:t>
            </a:r>
            <a:r>
              <a:rPr lang="en-US" sz="3200" baseline="30000" dirty="0">
                <a:effectLst>
                  <a:outerShdw blurRad="38100" dist="38100" dir="2700000" algn="tl">
                    <a:srgbClr val="000000">
                      <a:alpha val="43137"/>
                    </a:srgbClr>
                  </a:outerShdw>
                </a:effectLst>
                <a:latin typeface="+mn-lt"/>
              </a:rPr>
              <a:t>15 </a:t>
            </a:r>
            <a:r>
              <a:rPr lang="en-US" sz="3200" dirty="0">
                <a:effectLst>
                  <a:outerShdw blurRad="38100" dist="38100" dir="2700000" algn="tl">
                    <a:srgbClr val="000000">
                      <a:alpha val="43137"/>
                    </a:srgbClr>
                  </a:outerShdw>
                </a:effectLst>
                <a:latin typeface="+mn-lt"/>
              </a:rPr>
              <a:t>My frame was not hidden from you, when I was being made in secret, intricately woven in the depths of the earth. </a:t>
            </a:r>
            <a:r>
              <a:rPr lang="en-US" sz="3200" baseline="30000" dirty="0">
                <a:effectLst>
                  <a:outerShdw blurRad="38100" dist="38100" dir="2700000" algn="tl">
                    <a:srgbClr val="000000">
                      <a:alpha val="43137"/>
                    </a:srgbClr>
                  </a:outerShdw>
                </a:effectLst>
                <a:latin typeface="+mn-lt"/>
              </a:rPr>
              <a:t>16 </a:t>
            </a:r>
            <a:r>
              <a:rPr lang="en-US" sz="3200" dirty="0">
                <a:effectLst>
                  <a:outerShdw blurRad="38100" dist="38100" dir="2700000" algn="tl">
                    <a:srgbClr val="000000">
                      <a:alpha val="43137"/>
                    </a:srgbClr>
                  </a:outerShdw>
                </a:effectLst>
                <a:latin typeface="+mn-lt"/>
              </a:rPr>
              <a:t>Your eyes saw my unformed substance; in your book were written, every one of them, the days that were formed for me, when as yet there was none of them</a:t>
            </a:r>
            <a:r>
              <a:rPr lang="en-US" sz="3200" dirty="0" smtClean="0">
                <a:effectLst>
                  <a:outerShdw blurRad="38100" dist="38100" dir="2700000" algn="tl">
                    <a:srgbClr val="000000">
                      <a:alpha val="43137"/>
                    </a:srgbClr>
                  </a:outerShdw>
                </a:effectLst>
                <a:latin typeface="+mn-lt"/>
              </a:rPr>
              <a:t>.</a:t>
            </a:r>
            <a:br>
              <a:rPr lang="en-US" sz="3200" dirty="0" smtClean="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dirty="0" smtClean="0">
                <a:effectLst>
                  <a:outerShdw blurRad="38100" dist="38100" dir="2700000" algn="tl">
                    <a:srgbClr val="000000">
                      <a:alpha val="43137"/>
                    </a:srgbClr>
                  </a:outerShdw>
                </a:effectLst>
                <a:latin typeface="+mn-lt"/>
              </a:rPr>
              <a:t>Psalm </a:t>
            </a:r>
            <a:r>
              <a:rPr lang="en-US" sz="2400" dirty="0" smtClean="0">
                <a:effectLst>
                  <a:outerShdw blurRad="38100" dist="38100" dir="2700000" algn="tl">
                    <a:srgbClr val="000000">
                      <a:alpha val="43137"/>
                    </a:srgbClr>
                  </a:outerShdw>
                </a:effectLst>
                <a:latin typeface="+mn-lt"/>
              </a:rPr>
              <a:t>139:13-16 </a:t>
            </a:r>
            <a:r>
              <a:rPr lang="en-US" sz="2400" dirty="0" smtClean="0">
                <a:effectLst>
                  <a:outerShdw blurRad="38100" dist="38100" dir="2700000" algn="tl">
                    <a:srgbClr val="000000">
                      <a:alpha val="43137"/>
                    </a:srgbClr>
                  </a:outerShdw>
                </a:effectLst>
                <a:latin typeface="+mn-lt"/>
              </a:rPr>
              <a:t>ESV</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0319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800" y="1323067"/>
            <a:ext cx="10515600" cy="1325563"/>
          </a:xfrm>
        </p:spPr>
        <p:txBody>
          <a:bodyPr>
            <a:noAutofit/>
          </a:bodyPr>
          <a:lstStyle/>
          <a:p>
            <a:pPr algn="ctr"/>
            <a:r>
              <a:rPr lang="en-US" sz="4000" dirty="0">
                <a:effectLst>
                  <a:outerShdw blurRad="38100" dist="38100" dir="2700000" algn="tl">
                    <a:srgbClr val="000000">
                      <a:alpha val="43137"/>
                    </a:srgbClr>
                  </a:outerShdw>
                </a:effectLst>
                <a:latin typeface="+mn-lt"/>
              </a:rPr>
              <a:t>Know that the </a:t>
            </a:r>
            <a:r>
              <a:rPr lang="en-US" sz="4000" cap="small" dirty="0">
                <a:effectLst>
                  <a:outerShdw blurRad="38100" dist="38100" dir="2700000" algn="tl">
                    <a:srgbClr val="000000">
                      <a:alpha val="43137"/>
                    </a:srgbClr>
                  </a:outerShdw>
                </a:effectLst>
                <a:latin typeface="+mn-lt"/>
              </a:rPr>
              <a:t>Lord</a:t>
            </a:r>
            <a:r>
              <a:rPr lang="en-US" sz="4000" dirty="0">
                <a:effectLst>
                  <a:outerShdw blurRad="38100" dist="38100" dir="2700000" algn="tl">
                    <a:srgbClr val="000000">
                      <a:alpha val="43137"/>
                    </a:srgbClr>
                  </a:outerShdw>
                </a:effectLst>
                <a:latin typeface="+mn-lt"/>
              </a:rPr>
              <a:t>, he is God!  It is he who made us, and we are his; we are his people, and the sheep of his pasture.</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Psalm 100:3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7096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715" y="1947179"/>
            <a:ext cx="10515600" cy="1325563"/>
          </a:xfrm>
        </p:spPr>
        <p:txBody>
          <a:bodyPr>
            <a:noAutofit/>
          </a:bodyPr>
          <a:lstStyle/>
          <a:p>
            <a:pPr algn="ctr"/>
            <a:r>
              <a:rPr lang="en-US" sz="4000" baseline="30000" dirty="0">
                <a:effectLst>
                  <a:outerShdw blurRad="38100" dist="38100" dir="2700000" algn="tl">
                    <a:srgbClr val="000000">
                      <a:alpha val="43137"/>
                    </a:srgbClr>
                  </a:outerShdw>
                </a:effectLst>
                <a:latin typeface="+mn-lt"/>
              </a:rPr>
              <a:t>24 </a:t>
            </a:r>
            <a:r>
              <a:rPr lang="en-US" sz="4000" dirty="0">
                <a:effectLst>
                  <a:outerShdw blurRad="38100" dist="38100" dir="2700000" algn="tl">
                    <a:srgbClr val="000000">
                      <a:alpha val="43137"/>
                    </a:srgbClr>
                  </a:outerShdw>
                </a:effectLst>
                <a:latin typeface="+mn-lt"/>
              </a:rPr>
              <a:t>The God who made the world and everything in it, being Lord of heaven and earth, does not live in temples made by man,</a:t>
            </a:r>
            <a:r>
              <a:rPr lang="en-US" sz="4000" baseline="30000" dirty="0">
                <a:effectLst>
                  <a:outerShdw blurRad="38100" dist="38100" dir="2700000" algn="tl">
                    <a:srgbClr val="000000">
                      <a:alpha val="43137"/>
                    </a:srgbClr>
                  </a:outerShdw>
                </a:effectLst>
                <a:latin typeface="+mn-lt"/>
              </a:rPr>
              <a:t> 25 </a:t>
            </a:r>
            <a:r>
              <a:rPr lang="en-US" sz="4000" dirty="0">
                <a:effectLst>
                  <a:outerShdw blurRad="38100" dist="38100" dir="2700000" algn="tl">
                    <a:srgbClr val="000000">
                      <a:alpha val="43137"/>
                    </a:srgbClr>
                  </a:outerShdw>
                </a:effectLst>
                <a:latin typeface="+mn-lt"/>
              </a:rPr>
              <a:t>nor is he served by human hands, as though he needed anything, since he himself gives to all mankind life and breath and everything.</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Acts 17:24-25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974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657" y="1235979"/>
            <a:ext cx="10515600" cy="1325563"/>
          </a:xfrm>
        </p:spPr>
        <p:txBody>
          <a:bodyPr>
            <a:noAutofit/>
          </a:bodyPr>
          <a:lstStyle/>
          <a:p>
            <a:pPr algn="ctr"/>
            <a:r>
              <a:rPr lang="en-US" sz="4000" dirty="0">
                <a:effectLst>
                  <a:outerShdw blurRad="38100" dist="38100" dir="2700000" algn="tl">
                    <a:srgbClr val="000000">
                      <a:alpha val="43137"/>
                    </a:srgbClr>
                  </a:outerShdw>
                </a:effectLst>
                <a:latin typeface="+mn-lt"/>
              </a:rPr>
              <a:t>So God created man in his own image, in the image of God he created him; male and female he created them.</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Genesis 1:27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0097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143" y="1773008"/>
            <a:ext cx="10515600" cy="1325563"/>
          </a:xfrm>
        </p:spPr>
        <p:txBody>
          <a:bodyPr>
            <a:noAutofit/>
          </a:bodyPr>
          <a:lstStyle/>
          <a:p>
            <a:pPr algn="ctr"/>
            <a:r>
              <a:rPr lang="en-US" sz="4000" dirty="0">
                <a:effectLst>
                  <a:outerShdw blurRad="38100" dist="38100" dir="2700000" algn="tl">
                    <a:srgbClr val="000000">
                      <a:alpha val="43137"/>
                    </a:srgbClr>
                  </a:outerShdw>
                </a:effectLst>
                <a:latin typeface="+mn-lt"/>
              </a:rPr>
              <a:t>I will say to the north, Give up, and to the south, Do not withhold; bring my sons from afar and my daughters from the end of the earth, </a:t>
            </a:r>
            <a:r>
              <a:rPr lang="en-US" sz="4000" baseline="30000" dirty="0">
                <a:effectLst>
                  <a:outerShdw blurRad="38100" dist="38100" dir="2700000" algn="tl">
                    <a:srgbClr val="000000">
                      <a:alpha val="43137"/>
                    </a:srgbClr>
                  </a:outerShdw>
                </a:effectLst>
                <a:latin typeface="+mn-lt"/>
              </a:rPr>
              <a:t>7 </a:t>
            </a:r>
            <a:r>
              <a:rPr lang="en-US" sz="4000" dirty="0">
                <a:effectLst>
                  <a:outerShdw blurRad="38100" dist="38100" dir="2700000" algn="tl">
                    <a:srgbClr val="000000">
                      <a:alpha val="43137"/>
                    </a:srgbClr>
                  </a:outerShdw>
                </a:effectLst>
                <a:latin typeface="+mn-lt"/>
              </a:rPr>
              <a:t>everyone who is called by my name, whom I created for my glory, whom I formed and made.”</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Isaiah 43:6-7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1177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206951"/>
            <a:ext cx="10515600" cy="1325563"/>
          </a:xfrm>
        </p:spPr>
        <p:txBody>
          <a:bodyPr>
            <a:noAutofit/>
          </a:bodyPr>
          <a:lstStyle/>
          <a:p>
            <a:pPr algn="ctr"/>
            <a:r>
              <a:rPr lang="en-US" sz="4000" dirty="0">
                <a:effectLst>
                  <a:outerShdw blurRad="38100" dist="38100" dir="2700000" algn="tl">
                    <a:srgbClr val="000000">
                      <a:alpha val="43137"/>
                    </a:srgbClr>
                  </a:outerShdw>
                </a:effectLst>
                <a:latin typeface="+mn-lt"/>
              </a:rPr>
              <a:t>They exchanged the truth of God for a lie and worshiped and served the creation rather than the Creator, who is blessed forever! Amen. </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Romans 1:25 NET</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7064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366606"/>
            <a:ext cx="10515600" cy="1325563"/>
          </a:xfrm>
        </p:spPr>
        <p:txBody>
          <a:bodyPr>
            <a:noAutofit/>
          </a:bodyPr>
          <a:lstStyle/>
          <a:p>
            <a:pPr algn="ctr"/>
            <a:r>
              <a:rPr lang="en-US" sz="4000" baseline="30000" dirty="0">
                <a:effectLst>
                  <a:outerShdw blurRad="38100" dist="38100" dir="2700000" algn="tl">
                    <a:srgbClr val="000000">
                      <a:alpha val="43137"/>
                    </a:srgbClr>
                  </a:outerShdw>
                </a:effectLst>
                <a:latin typeface="+mn-lt"/>
              </a:rPr>
              <a:t>11 </a:t>
            </a:r>
            <a:r>
              <a:rPr lang="en-US" sz="4000" dirty="0">
                <a:effectLst>
                  <a:outerShdw blurRad="38100" dist="38100" dir="2700000" algn="tl">
                    <a:srgbClr val="000000">
                      <a:alpha val="43137"/>
                    </a:srgbClr>
                  </a:outerShdw>
                </a:effectLst>
                <a:latin typeface="+mn-lt"/>
              </a:rPr>
              <a:t>And such were some of you. But you were washed, you were sanctified, you were justified in the name of the Lord Jesus Christ and by the Spirit of our God.  </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1 Corinthians 6:11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8228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018263"/>
            <a:ext cx="10515600" cy="1325563"/>
          </a:xfrm>
        </p:spPr>
        <p:txBody>
          <a:bodyPr>
            <a:noAutofit/>
          </a:bodyPr>
          <a:lstStyle/>
          <a:p>
            <a:pPr algn="ctr"/>
            <a:r>
              <a:rPr lang="en-US" sz="4000" dirty="0">
                <a:effectLst>
                  <a:outerShdw blurRad="38100" dist="38100" dir="2700000" algn="tl">
                    <a:srgbClr val="000000">
                      <a:alpha val="43137"/>
                    </a:srgbClr>
                  </a:outerShdw>
                </a:effectLst>
                <a:latin typeface="+mn-lt"/>
              </a:rPr>
              <a:t>There is therefore now no condemnation for those who are in Christ Jesus. </a:t>
            </a:r>
            <a:r>
              <a:rPr lang="en-US" sz="4000" dirty="0" smtClean="0">
                <a:effectLst>
                  <a:outerShdw blurRad="38100" dist="38100" dir="2700000" algn="tl">
                    <a:srgbClr val="000000">
                      <a:alpha val="43137"/>
                    </a:srgbClr>
                  </a:outerShdw>
                </a:effectLst>
                <a:latin typeface="+mn-lt"/>
              </a:rPr>
              <a:t/>
            </a:r>
            <a:br>
              <a:rPr lang="en-US" sz="4000" dirty="0" smtClean="0">
                <a:effectLst>
                  <a:outerShdw blurRad="38100" dist="38100" dir="2700000" algn="tl">
                    <a:srgbClr val="000000">
                      <a:alpha val="43137"/>
                    </a:srgbClr>
                  </a:outerShdw>
                </a:effectLst>
                <a:latin typeface="+mn-lt"/>
              </a:rPr>
            </a:b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Romans 8:1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0554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29</TotalTime>
  <Words>75</Words>
  <Application>Microsoft Office PowerPoint</Application>
  <PresentationFormat>Widescreen</PresentationFormat>
  <Paragraphs>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13 For you formed my inward parts; you knitted me together in my mother's womb.  14 I praise you, for I am fearfully and wonderfully made.  Wonderful are your works; my soul knows it very well.  15 My frame was not hidden from you, when I was being made in secret, intricately woven in the depths of the earth. 16 Your eyes saw my unformed substance; in your book were written, every one of them, the days that were formed for me, when as yet there was none of them.  Psalm 139:13-16 ESV </vt:lpstr>
      <vt:lpstr>Know that the Lord, he is God!  It is he who made us, and we are his; we are his people, and the sheep of his pasture.  Psalm 100:3 ESV</vt:lpstr>
      <vt:lpstr>24 The God who made the world and everything in it, being Lord of heaven and earth, does not live in temples made by man, 25 nor is he served by human hands, as though he needed anything, since he himself gives to all mankind life and breath and everything.  Acts 17:24-25 ESV</vt:lpstr>
      <vt:lpstr>So God created man in his own image, in the image of God he created him; male and female he created them.  Genesis 1:27 ESV</vt:lpstr>
      <vt:lpstr>I will say to the north, Give up, and to the south, Do not withhold; bring my sons from afar and my daughters from the end of the earth, 7 everyone who is called by my name, whom I created for my glory, whom I formed and made.”  Isaiah 43:6-7 ESV</vt:lpstr>
      <vt:lpstr>They exchanged the truth of God for a lie and worshiped and served the creation rather than the Creator, who is blessed forever! Amen.   Romans 1:25 NET</vt:lpstr>
      <vt:lpstr>11 And such were some of you. But you were washed, you were sanctified, you were justified in the name of the Lord Jesus Christ and by the Spirit of our God.    1 Corinthians 6:11 ESV</vt:lpstr>
      <vt:lpstr>There is therefore now no condemnation for those who are in Christ Jesus.   Romans 8:1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dc:title>
  <dc:creator>Dad</dc:creator>
  <cp:lastModifiedBy>Production</cp:lastModifiedBy>
  <cp:revision>6</cp:revision>
  <dcterms:created xsi:type="dcterms:W3CDTF">2018-01-21T10:56:42Z</dcterms:created>
  <dcterms:modified xsi:type="dcterms:W3CDTF">2018-01-22T21:11:34Z</dcterms:modified>
</cp:coreProperties>
</file>