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2" r:id="rId7"/>
    <p:sldId id="263" r:id="rId8"/>
    <p:sldId id="264" r:id="rId9"/>
    <p:sldId id="265" r:id="rId10"/>
    <p:sldId id="266" r:id="rId11"/>
    <p:sldId id="272" r:id="rId12"/>
    <p:sldId id="267" r:id="rId13"/>
    <p:sldId id="268" r:id="rId14"/>
    <p:sldId id="269" r:id="rId15"/>
    <p:sldId id="270" r:id="rId16"/>
    <p:sldId id="271" r:id="rId17"/>
    <p:sldId id="258"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00"/>
    <a:srgbClr val="996633"/>
    <a:srgbClr val="FFD03B"/>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444"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F5D7A31-5427-4D87-A17D-E2F81D082846}" type="datetimeFigureOut">
              <a:rPr lang="en-US" smtClean="0"/>
              <a:pPr/>
              <a:t>3/20/2016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06B8A4-EAEC-421A-A894-BE6C80D48574}" type="slidenum">
              <a:rPr lang="en-US" smtClean="0"/>
              <a:pPr/>
              <a:t>‹#›</a:t>
            </a:fld>
            <a:endParaRPr lang="en-US"/>
          </a:p>
        </p:txBody>
      </p:sp>
    </p:spTree>
    <p:extLst>
      <p:ext uri="{BB962C8B-B14F-4D97-AF65-F5344CB8AC3E}">
        <p14:creationId xmlns="" xmlns:p14="http://schemas.microsoft.com/office/powerpoint/2010/main" val="2817694485"/>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5D7A31-5427-4D87-A17D-E2F81D082846}" type="datetimeFigureOut">
              <a:rPr lang="en-US" smtClean="0"/>
              <a:pPr/>
              <a:t>3/20/2016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06B8A4-EAEC-421A-A894-BE6C80D48574}" type="slidenum">
              <a:rPr lang="en-US" smtClean="0"/>
              <a:pPr/>
              <a:t>‹#›</a:t>
            </a:fld>
            <a:endParaRPr lang="en-US"/>
          </a:p>
        </p:txBody>
      </p:sp>
    </p:spTree>
    <p:extLst>
      <p:ext uri="{BB962C8B-B14F-4D97-AF65-F5344CB8AC3E}">
        <p14:creationId xmlns="" xmlns:p14="http://schemas.microsoft.com/office/powerpoint/2010/main" val="3015210834"/>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7"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7"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5D7A31-5427-4D87-A17D-E2F81D082846}" type="datetimeFigureOut">
              <a:rPr lang="en-US" smtClean="0"/>
              <a:pPr/>
              <a:t>3/20/2016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06B8A4-EAEC-421A-A894-BE6C80D48574}" type="slidenum">
              <a:rPr lang="en-US" smtClean="0"/>
              <a:pPr/>
              <a:t>‹#›</a:t>
            </a:fld>
            <a:endParaRPr lang="en-US"/>
          </a:p>
        </p:txBody>
      </p:sp>
    </p:spTree>
    <p:extLst>
      <p:ext uri="{BB962C8B-B14F-4D97-AF65-F5344CB8AC3E}">
        <p14:creationId xmlns="" xmlns:p14="http://schemas.microsoft.com/office/powerpoint/2010/main" val="1263567501"/>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F5D7A31-5427-4D87-A17D-E2F81D082846}" type="datetimeFigureOut">
              <a:rPr lang="en-US" smtClean="0"/>
              <a:pPr/>
              <a:t>3/20/2016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06B8A4-EAEC-421A-A894-BE6C80D48574}" type="slidenum">
              <a:rPr lang="en-US" smtClean="0"/>
              <a:pPr/>
              <a:t>‹#›</a:t>
            </a:fld>
            <a:endParaRPr lang="en-US"/>
          </a:p>
        </p:txBody>
      </p:sp>
    </p:spTree>
    <p:extLst>
      <p:ext uri="{BB962C8B-B14F-4D97-AF65-F5344CB8AC3E}">
        <p14:creationId xmlns="" xmlns:p14="http://schemas.microsoft.com/office/powerpoint/2010/main" val="2458493341"/>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F5D7A31-5427-4D87-A17D-E2F81D082846}" type="datetimeFigureOut">
              <a:rPr lang="en-US" smtClean="0"/>
              <a:pPr/>
              <a:t>3/20/2016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06B8A4-EAEC-421A-A894-BE6C80D48574}" type="slidenum">
              <a:rPr lang="en-US" smtClean="0"/>
              <a:pPr/>
              <a:t>‹#›</a:t>
            </a:fld>
            <a:endParaRPr lang="en-US"/>
          </a:p>
        </p:txBody>
      </p:sp>
    </p:spTree>
    <p:extLst>
      <p:ext uri="{BB962C8B-B14F-4D97-AF65-F5344CB8AC3E}">
        <p14:creationId xmlns="" xmlns:p14="http://schemas.microsoft.com/office/powerpoint/2010/main" val="96904584"/>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F5D7A31-5427-4D87-A17D-E2F81D082846}" type="datetimeFigureOut">
              <a:rPr lang="en-US" smtClean="0"/>
              <a:pPr/>
              <a:t>3/20/2016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06B8A4-EAEC-421A-A894-BE6C80D48574}" type="slidenum">
              <a:rPr lang="en-US" smtClean="0"/>
              <a:pPr/>
              <a:t>‹#›</a:t>
            </a:fld>
            <a:endParaRPr lang="en-US"/>
          </a:p>
        </p:txBody>
      </p:sp>
    </p:spTree>
    <p:extLst>
      <p:ext uri="{BB962C8B-B14F-4D97-AF65-F5344CB8AC3E}">
        <p14:creationId xmlns="" xmlns:p14="http://schemas.microsoft.com/office/powerpoint/2010/main" val="3985017767"/>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5D7A31-5427-4D87-A17D-E2F81D082846}" type="datetimeFigureOut">
              <a:rPr lang="en-US" smtClean="0"/>
              <a:pPr/>
              <a:t>3/20/2016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06B8A4-EAEC-421A-A894-BE6C80D48574}" type="slidenum">
              <a:rPr lang="en-US" smtClean="0"/>
              <a:pPr/>
              <a:t>‹#›</a:t>
            </a:fld>
            <a:endParaRPr lang="en-US"/>
          </a:p>
        </p:txBody>
      </p:sp>
    </p:spTree>
    <p:extLst>
      <p:ext uri="{BB962C8B-B14F-4D97-AF65-F5344CB8AC3E}">
        <p14:creationId xmlns="" xmlns:p14="http://schemas.microsoft.com/office/powerpoint/2010/main" val="1266174591"/>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5D7A31-5427-4D87-A17D-E2F81D082846}" type="datetimeFigureOut">
              <a:rPr lang="en-US" smtClean="0"/>
              <a:pPr/>
              <a:t>3/20/2016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06B8A4-EAEC-421A-A894-BE6C80D48574}" type="slidenum">
              <a:rPr lang="en-US" smtClean="0"/>
              <a:pPr/>
              <a:t>‹#›</a:t>
            </a:fld>
            <a:endParaRPr lang="en-US"/>
          </a:p>
        </p:txBody>
      </p:sp>
    </p:spTree>
    <p:extLst>
      <p:ext uri="{BB962C8B-B14F-4D97-AF65-F5344CB8AC3E}">
        <p14:creationId xmlns="" xmlns:p14="http://schemas.microsoft.com/office/powerpoint/2010/main" val="127177474"/>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5D7A31-5427-4D87-A17D-E2F81D082846}" type="datetimeFigureOut">
              <a:rPr lang="en-US" smtClean="0"/>
              <a:pPr/>
              <a:t>3/20/2016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06B8A4-EAEC-421A-A894-BE6C80D48574}" type="slidenum">
              <a:rPr lang="en-US" smtClean="0"/>
              <a:pPr/>
              <a:t>‹#›</a:t>
            </a:fld>
            <a:endParaRPr lang="en-US"/>
          </a:p>
        </p:txBody>
      </p:sp>
    </p:spTree>
    <p:extLst>
      <p:ext uri="{BB962C8B-B14F-4D97-AF65-F5344CB8AC3E}">
        <p14:creationId xmlns="" xmlns:p14="http://schemas.microsoft.com/office/powerpoint/2010/main" val="2034709767"/>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5D7A31-5427-4D87-A17D-E2F81D082846}" type="datetimeFigureOut">
              <a:rPr lang="en-US" smtClean="0"/>
              <a:pPr/>
              <a:t>3/20/2016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06B8A4-EAEC-421A-A894-BE6C80D48574}" type="slidenum">
              <a:rPr lang="en-US" smtClean="0"/>
              <a:pPr/>
              <a:t>‹#›</a:t>
            </a:fld>
            <a:endParaRPr lang="en-US"/>
          </a:p>
        </p:txBody>
      </p:sp>
    </p:spTree>
    <p:extLst>
      <p:ext uri="{BB962C8B-B14F-4D97-AF65-F5344CB8AC3E}">
        <p14:creationId xmlns="" xmlns:p14="http://schemas.microsoft.com/office/powerpoint/2010/main" val="255333089"/>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5D7A31-5427-4D87-A17D-E2F81D082846}" type="datetimeFigureOut">
              <a:rPr lang="en-US" smtClean="0"/>
              <a:pPr/>
              <a:t>3/20/2016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06B8A4-EAEC-421A-A894-BE6C80D48574}" type="slidenum">
              <a:rPr lang="en-US" smtClean="0"/>
              <a:pPr/>
              <a:t>‹#›</a:t>
            </a:fld>
            <a:endParaRPr lang="en-US"/>
          </a:p>
        </p:txBody>
      </p:sp>
    </p:spTree>
    <p:extLst>
      <p:ext uri="{BB962C8B-B14F-4D97-AF65-F5344CB8AC3E}">
        <p14:creationId xmlns="" xmlns:p14="http://schemas.microsoft.com/office/powerpoint/2010/main" val="4262148749"/>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63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5D7A31-5427-4D87-A17D-E2F81D082846}" type="datetimeFigureOut">
              <a:rPr lang="en-US" smtClean="0"/>
              <a:pPr/>
              <a:t>3/20/2016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06B8A4-EAEC-421A-A894-BE6C80D48574}" type="slidenum">
              <a:rPr lang="en-US" smtClean="0"/>
              <a:pPr/>
              <a:t>‹#›</a:t>
            </a:fld>
            <a:endParaRPr lang="en-US"/>
          </a:p>
        </p:txBody>
      </p:sp>
    </p:spTree>
    <p:extLst>
      <p:ext uri="{BB962C8B-B14F-4D97-AF65-F5344CB8AC3E}">
        <p14:creationId xmlns="" xmlns:p14="http://schemas.microsoft.com/office/powerpoint/2010/main" val="15558976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duotone>
              <a:schemeClr val="accent3">
                <a:shade val="45000"/>
                <a:satMod val="135000"/>
              </a:schemeClr>
              <a:prstClr val="white"/>
            </a:duotone>
          </a:blip>
          <a:stretch>
            <a:fillRect/>
          </a:stretch>
        </p:blipFill>
        <p:spPr>
          <a:xfrm>
            <a:off x="546005" y="443605"/>
            <a:ext cx="8051990" cy="5584420"/>
          </a:xfrm>
          <a:prstGeom prst="rect">
            <a:avLst/>
          </a:prstGeom>
          <a:noFill/>
          <a:effectLst/>
        </p:spPr>
      </p:pic>
    </p:spTree>
    <p:extLst>
      <p:ext uri="{BB962C8B-B14F-4D97-AF65-F5344CB8AC3E}">
        <p14:creationId xmlns="" xmlns:p14="http://schemas.microsoft.com/office/powerpoint/2010/main" val="3792580505"/>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219" y="2660351"/>
            <a:ext cx="8588325" cy="1325563"/>
          </a:xfrm>
        </p:spPr>
        <p:txBody>
          <a:bodyPr>
            <a:noAutofit/>
          </a:bodyPr>
          <a:lstStyle/>
          <a:p>
            <a:pPr algn="ctr"/>
            <a:r>
              <a:rPr lang="en-US" sz="2400" b="1" dirty="0">
                <a:effectLst>
                  <a:outerShdw blurRad="38100" dist="38100" dir="2700000" algn="tl">
                    <a:srgbClr val="000000">
                      <a:alpha val="43137"/>
                    </a:srgbClr>
                  </a:outerShdw>
                </a:effectLst>
                <a:latin typeface="+mn-lt"/>
              </a:rPr>
              <a:t>Now when they drew near to Jerusalem and came to Bethphage, to the Mount of Olives, then Jesus sent two disciples, </a:t>
            </a:r>
            <a:r>
              <a:rPr lang="en-US" sz="2400" b="1" baseline="30000" dirty="0">
                <a:effectLst>
                  <a:outerShdw blurRad="38100" dist="38100" dir="2700000" algn="tl">
                    <a:srgbClr val="000000">
                      <a:alpha val="43137"/>
                    </a:srgbClr>
                  </a:outerShdw>
                </a:effectLst>
                <a:latin typeface="+mn-lt"/>
              </a:rPr>
              <a:t>2 </a:t>
            </a:r>
            <a:r>
              <a:rPr lang="en-US" sz="2400" b="1" dirty="0">
                <a:effectLst>
                  <a:outerShdw blurRad="38100" dist="38100" dir="2700000" algn="tl">
                    <a:srgbClr val="000000">
                      <a:alpha val="43137"/>
                    </a:srgbClr>
                  </a:outerShdw>
                </a:effectLst>
                <a:latin typeface="+mn-lt"/>
              </a:rPr>
              <a:t>saying to them, “Go into the village in front of you, and immediately you will find a donkey tied, and a colt with her. Untie them and bring them to me. </a:t>
            </a:r>
            <a:r>
              <a:rPr lang="en-US" sz="2400" b="1" baseline="30000" dirty="0">
                <a:effectLst>
                  <a:outerShdw blurRad="38100" dist="38100" dir="2700000" algn="tl">
                    <a:srgbClr val="000000">
                      <a:alpha val="43137"/>
                    </a:srgbClr>
                  </a:outerShdw>
                </a:effectLst>
                <a:latin typeface="+mn-lt"/>
              </a:rPr>
              <a:t>3 </a:t>
            </a:r>
            <a:r>
              <a:rPr lang="en-US" sz="2400" b="1" dirty="0">
                <a:effectLst>
                  <a:outerShdw blurRad="38100" dist="38100" dir="2700000" algn="tl">
                    <a:srgbClr val="000000">
                      <a:alpha val="43137"/>
                    </a:srgbClr>
                  </a:outerShdw>
                </a:effectLst>
                <a:latin typeface="+mn-lt"/>
              </a:rPr>
              <a:t>If anyone says anything to you, you shall say, ‘The Lord needs them,’ and he will send them at once.” </a:t>
            </a:r>
            <a:r>
              <a:rPr lang="en-US" sz="2400" b="1" baseline="30000" dirty="0">
                <a:effectLst>
                  <a:outerShdw blurRad="38100" dist="38100" dir="2700000" algn="tl">
                    <a:srgbClr val="000000">
                      <a:alpha val="43137"/>
                    </a:srgbClr>
                  </a:outerShdw>
                </a:effectLst>
                <a:latin typeface="+mn-lt"/>
              </a:rPr>
              <a:t>4 </a:t>
            </a:r>
            <a:r>
              <a:rPr lang="en-US" sz="2400" b="1" dirty="0">
                <a:effectLst>
                  <a:outerShdw blurRad="38100" dist="38100" dir="2700000" algn="tl">
                    <a:srgbClr val="000000">
                      <a:alpha val="43137"/>
                    </a:srgbClr>
                  </a:outerShdw>
                </a:effectLst>
                <a:latin typeface="+mn-lt"/>
              </a:rPr>
              <a:t>This took place to fulfill what was spoken by the prophet, saying, </a:t>
            </a:r>
            <a:r>
              <a:rPr lang="en-US" sz="2400" b="1" baseline="30000" dirty="0">
                <a:effectLst>
                  <a:outerShdw blurRad="38100" dist="38100" dir="2700000" algn="tl">
                    <a:srgbClr val="000000">
                      <a:alpha val="43137"/>
                    </a:srgbClr>
                  </a:outerShdw>
                </a:effectLst>
                <a:latin typeface="+mn-lt"/>
              </a:rPr>
              <a:t>5 </a:t>
            </a:r>
            <a:r>
              <a:rPr lang="en-US" sz="2400" b="1" dirty="0">
                <a:effectLst>
                  <a:outerShdw blurRad="38100" dist="38100" dir="2700000" algn="tl">
                    <a:srgbClr val="000000">
                      <a:alpha val="43137"/>
                    </a:srgbClr>
                  </a:outerShdw>
                </a:effectLst>
                <a:latin typeface="+mn-lt"/>
              </a:rPr>
              <a:t>“Say to the daughter of Zion, ‘Behold, your king is coming to you, humble, and mounted on a donkey, on a colt, the foal of a beast of burden.’”  </a:t>
            </a:r>
            <a:r>
              <a:rPr lang="en-US" sz="2400" b="1" baseline="30000" dirty="0">
                <a:effectLst>
                  <a:outerShdw blurRad="38100" dist="38100" dir="2700000" algn="tl">
                    <a:srgbClr val="000000">
                      <a:alpha val="43137"/>
                    </a:srgbClr>
                  </a:outerShdw>
                </a:effectLst>
                <a:latin typeface="+mn-lt"/>
              </a:rPr>
              <a:t>6 </a:t>
            </a:r>
            <a:r>
              <a:rPr lang="en-US" sz="2400" b="1" dirty="0">
                <a:effectLst>
                  <a:outerShdw blurRad="38100" dist="38100" dir="2700000" algn="tl">
                    <a:srgbClr val="000000">
                      <a:alpha val="43137"/>
                    </a:srgbClr>
                  </a:outerShdw>
                </a:effectLst>
                <a:latin typeface="+mn-lt"/>
              </a:rPr>
              <a:t>The disciples went and did as Jesus had directed them. </a:t>
            </a:r>
            <a:r>
              <a:rPr lang="en-US" sz="2400" b="1" baseline="30000" dirty="0">
                <a:effectLst>
                  <a:outerShdw blurRad="38100" dist="38100" dir="2700000" algn="tl">
                    <a:srgbClr val="000000">
                      <a:alpha val="43137"/>
                    </a:srgbClr>
                  </a:outerShdw>
                </a:effectLst>
                <a:latin typeface="+mn-lt"/>
              </a:rPr>
              <a:t>7 </a:t>
            </a:r>
            <a:r>
              <a:rPr lang="en-US" sz="2400" b="1" dirty="0">
                <a:effectLst>
                  <a:outerShdw blurRad="38100" dist="38100" dir="2700000" algn="tl">
                    <a:srgbClr val="000000">
                      <a:alpha val="43137"/>
                    </a:srgbClr>
                  </a:outerShdw>
                </a:effectLst>
                <a:latin typeface="+mn-lt"/>
              </a:rPr>
              <a:t>They brought the donkey and the colt and put on them their cloaks, and he sat on them. </a:t>
            </a:r>
            <a:r>
              <a:rPr lang="en-US" sz="2400" b="1" baseline="30000" dirty="0">
                <a:effectLst>
                  <a:outerShdw blurRad="38100" dist="38100" dir="2700000" algn="tl">
                    <a:srgbClr val="000000">
                      <a:alpha val="43137"/>
                    </a:srgbClr>
                  </a:outerShdw>
                </a:effectLst>
                <a:latin typeface="+mn-lt"/>
              </a:rPr>
              <a:t>8 </a:t>
            </a:r>
            <a:r>
              <a:rPr lang="en-US" sz="2400" b="1" dirty="0">
                <a:effectLst>
                  <a:outerShdw blurRad="38100" dist="38100" dir="2700000" algn="tl">
                    <a:srgbClr val="000000">
                      <a:alpha val="43137"/>
                    </a:srgbClr>
                  </a:outerShdw>
                </a:effectLst>
                <a:latin typeface="+mn-lt"/>
              </a:rPr>
              <a:t>Most of the crowd spread their cloaks on the road, and others cut branches from the trees and spread them on the road. </a:t>
            </a:r>
            <a:r>
              <a:rPr lang="en-US" sz="2400" b="1" baseline="30000" dirty="0">
                <a:effectLst>
                  <a:outerShdw blurRad="38100" dist="38100" dir="2700000" algn="tl">
                    <a:srgbClr val="000000">
                      <a:alpha val="43137"/>
                    </a:srgbClr>
                  </a:outerShdw>
                </a:effectLst>
                <a:latin typeface="+mn-lt"/>
              </a:rPr>
              <a:t>9 </a:t>
            </a:r>
            <a:r>
              <a:rPr lang="en-US" sz="2400" b="1" dirty="0">
                <a:effectLst>
                  <a:outerShdw blurRad="38100" dist="38100" dir="2700000" algn="tl">
                    <a:srgbClr val="000000">
                      <a:alpha val="43137"/>
                    </a:srgbClr>
                  </a:outerShdw>
                </a:effectLst>
                <a:latin typeface="+mn-lt"/>
              </a:rPr>
              <a:t>And the crowds that went before him and that followed him were shouting, “Hosanna to the Son of David! Blessed is he who comes in the name of the Lord! Hosanna in the highest!” </a:t>
            </a:r>
            <a:r>
              <a:rPr lang="en-US" sz="2400" b="1" baseline="30000" dirty="0">
                <a:effectLst>
                  <a:outerShdw blurRad="38100" dist="38100" dir="2700000" algn="tl">
                    <a:srgbClr val="000000">
                      <a:alpha val="43137"/>
                    </a:srgbClr>
                  </a:outerShdw>
                </a:effectLst>
                <a:latin typeface="+mn-lt"/>
              </a:rPr>
              <a:t>10 </a:t>
            </a:r>
            <a:r>
              <a:rPr lang="en-US" sz="2400" b="1" dirty="0">
                <a:effectLst>
                  <a:outerShdw blurRad="38100" dist="38100" dir="2700000" algn="tl">
                    <a:srgbClr val="000000">
                      <a:alpha val="43137"/>
                    </a:srgbClr>
                  </a:outerShdw>
                </a:effectLst>
                <a:latin typeface="+mn-lt"/>
              </a:rPr>
              <a:t>And when he entered Jerusalem, the whole city was stirred up, saying, “Who is this?” </a:t>
            </a:r>
            <a:r>
              <a:rPr lang="en-US" sz="2400" b="1" baseline="30000" dirty="0">
                <a:effectLst>
                  <a:outerShdw blurRad="38100" dist="38100" dir="2700000" algn="tl">
                    <a:srgbClr val="000000">
                      <a:alpha val="43137"/>
                    </a:srgbClr>
                  </a:outerShdw>
                </a:effectLst>
                <a:latin typeface="+mn-lt"/>
              </a:rPr>
              <a:t>11 </a:t>
            </a:r>
            <a:r>
              <a:rPr lang="en-US" sz="2400" b="1" dirty="0">
                <a:effectLst>
                  <a:outerShdw blurRad="38100" dist="38100" dir="2700000" algn="tl">
                    <a:srgbClr val="000000">
                      <a:alpha val="43137"/>
                    </a:srgbClr>
                  </a:outerShdw>
                </a:effectLst>
                <a:latin typeface="+mn-lt"/>
              </a:rPr>
              <a:t>And the crowds said, “This is the prophet Jesus, from Nazareth of Galilee.” </a:t>
            </a:r>
            <a:endParaRPr lang="en-US" sz="2400" dirty="0">
              <a:effectLst>
                <a:outerShdw blurRad="38100" dist="38100" dir="2700000" algn="tl">
                  <a:srgbClr val="000000">
                    <a:alpha val="43137"/>
                  </a:srgbClr>
                </a:outerShdw>
              </a:effectLst>
              <a:latin typeface="+mn-lt"/>
            </a:endParaRPr>
          </a:p>
        </p:txBody>
      </p:sp>
      <p:sp>
        <p:nvSpPr>
          <p:cNvPr id="4" name="TextBox 3"/>
          <p:cNvSpPr txBox="1"/>
          <p:nvPr/>
        </p:nvSpPr>
        <p:spPr>
          <a:xfrm>
            <a:off x="6807253" y="6486210"/>
            <a:ext cx="2243563"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Matthew 21:1-11 ESV</a:t>
            </a:r>
            <a:endParaRPr lang="en-US"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1239746739"/>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219" y="2686109"/>
            <a:ext cx="8588325" cy="1325563"/>
          </a:xfrm>
        </p:spPr>
        <p:txBody>
          <a:bodyPr>
            <a:noAutofit/>
          </a:bodyPr>
          <a:lstStyle/>
          <a:p>
            <a:pPr algn="ctr"/>
            <a:r>
              <a:rPr lang="en-US" sz="2400" b="1" dirty="0">
                <a:solidFill>
                  <a:schemeClr val="bg1">
                    <a:lumMod val="50000"/>
                  </a:schemeClr>
                </a:solidFill>
                <a:effectLst>
                  <a:outerShdw blurRad="38100" dist="38100" dir="2700000" algn="tl">
                    <a:srgbClr val="000000">
                      <a:alpha val="43137"/>
                    </a:srgbClr>
                  </a:outerShdw>
                </a:effectLst>
                <a:latin typeface="+mn-lt"/>
              </a:rPr>
              <a:t>Now when they drew near to Jerusalem and came to Bethphage, to the Mount of Olives, then Jesus sent two disciples, </a:t>
            </a:r>
            <a:r>
              <a:rPr lang="en-US" sz="2400" b="1" baseline="30000" dirty="0">
                <a:solidFill>
                  <a:schemeClr val="bg1">
                    <a:lumMod val="50000"/>
                  </a:schemeClr>
                </a:solidFill>
                <a:effectLst>
                  <a:outerShdw blurRad="38100" dist="38100" dir="2700000" algn="tl">
                    <a:srgbClr val="000000">
                      <a:alpha val="43137"/>
                    </a:srgbClr>
                  </a:outerShdw>
                </a:effectLst>
                <a:latin typeface="+mn-lt"/>
              </a:rPr>
              <a:t>2 </a:t>
            </a:r>
            <a:r>
              <a:rPr lang="en-US" sz="2400" b="1" dirty="0">
                <a:solidFill>
                  <a:schemeClr val="bg1">
                    <a:lumMod val="50000"/>
                  </a:schemeClr>
                </a:solidFill>
                <a:effectLst>
                  <a:outerShdw blurRad="38100" dist="38100" dir="2700000" algn="tl">
                    <a:srgbClr val="000000">
                      <a:alpha val="43137"/>
                    </a:srgbClr>
                  </a:outerShdw>
                </a:effectLst>
                <a:latin typeface="+mn-lt"/>
              </a:rPr>
              <a:t>saying to them, “Go into the village in front of you, and immediately you will find a donkey tied, and a colt with her. Untie them and bring them to me. </a:t>
            </a:r>
            <a:r>
              <a:rPr lang="en-US" sz="2400" b="1" baseline="30000" dirty="0">
                <a:solidFill>
                  <a:schemeClr val="bg1">
                    <a:lumMod val="50000"/>
                  </a:schemeClr>
                </a:solidFill>
                <a:effectLst>
                  <a:outerShdw blurRad="38100" dist="38100" dir="2700000" algn="tl">
                    <a:srgbClr val="000000">
                      <a:alpha val="43137"/>
                    </a:srgbClr>
                  </a:outerShdw>
                </a:effectLst>
                <a:latin typeface="+mn-lt"/>
              </a:rPr>
              <a:t>3 </a:t>
            </a:r>
            <a:r>
              <a:rPr lang="en-US" sz="2400" b="1" dirty="0">
                <a:solidFill>
                  <a:schemeClr val="bg1">
                    <a:lumMod val="50000"/>
                  </a:schemeClr>
                </a:solidFill>
                <a:effectLst>
                  <a:outerShdw blurRad="38100" dist="38100" dir="2700000" algn="tl">
                    <a:srgbClr val="000000">
                      <a:alpha val="43137"/>
                    </a:srgbClr>
                  </a:outerShdw>
                </a:effectLst>
                <a:latin typeface="+mn-lt"/>
              </a:rPr>
              <a:t>If anyone says anything to you, you shall say, ‘The Lord needs them,’ and he will send them at once.” </a:t>
            </a:r>
            <a:r>
              <a:rPr lang="en-US" sz="2400" b="1" baseline="30000" dirty="0">
                <a:effectLst>
                  <a:outerShdw blurRad="38100" dist="38100" dir="2700000" algn="tl">
                    <a:srgbClr val="000000">
                      <a:alpha val="43137"/>
                    </a:srgbClr>
                  </a:outerShdw>
                </a:effectLst>
                <a:latin typeface="+mn-lt"/>
              </a:rPr>
              <a:t>4 </a:t>
            </a:r>
            <a:r>
              <a:rPr lang="en-US" sz="2400" b="1" dirty="0">
                <a:effectLst>
                  <a:outerShdw blurRad="38100" dist="38100" dir="2700000" algn="tl">
                    <a:srgbClr val="000000">
                      <a:alpha val="43137"/>
                    </a:srgbClr>
                  </a:outerShdw>
                </a:effectLst>
                <a:latin typeface="+mn-lt"/>
              </a:rPr>
              <a:t>This took place to fulfill what was spoken by the prophet, saying, </a:t>
            </a:r>
            <a:r>
              <a:rPr lang="en-US" sz="2400" b="1" baseline="30000" dirty="0">
                <a:effectLst>
                  <a:outerShdw blurRad="38100" dist="38100" dir="2700000" algn="tl">
                    <a:srgbClr val="000000">
                      <a:alpha val="43137"/>
                    </a:srgbClr>
                  </a:outerShdw>
                </a:effectLst>
                <a:latin typeface="+mn-lt"/>
              </a:rPr>
              <a:t>5 </a:t>
            </a:r>
            <a:r>
              <a:rPr lang="en-US" sz="2400" b="1" dirty="0">
                <a:effectLst>
                  <a:outerShdw blurRad="38100" dist="38100" dir="2700000" algn="tl">
                    <a:srgbClr val="000000">
                      <a:alpha val="43137"/>
                    </a:srgbClr>
                  </a:outerShdw>
                </a:effectLst>
                <a:latin typeface="+mn-lt"/>
              </a:rPr>
              <a:t>“Say to the daughter of Zion, ‘Behold, your king is coming to you, humble, and mounted on a donkey, on a colt, the foal of a beast of burden.’”  </a:t>
            </a:r>
            <a:r>
              <a:rPr lang="en-US" sz="2400" b="1" baseline="30000" dirty="0">
                <a:solidFill>
                  <a:schemeClr val="bg1">
                    <a:lumMod val="50000"/>
                  </a:schemeClr>
                </a:solidFill>
                <a:effectLst>
                  <a:outerShdw blurRad="38100" dist="38100" dir="2700000" algn="tl">
                    <a:srgbClr val="000000">
                      <a:alpha val="43137"/>
                    </a:srgbClr>
                  </a:outerShdw>
                </a:effectLst>
                <a:latin typeface="+mn-lt"/>
              </a:rPr>
              <a:t>6 </a:t>
            </a:r>
            <a:r>
              <a:rPr lang="en-US" sz="2400" b="1" dirty="0">
                <a:solidFill>
                  <a:schemeClr val="bg1">
                    <a:lumMod val="50000"/>
                  </a:schemeClr>
                </a:solidFill>
                <a:effectLst>
                  <a:outerShdw blurRad="38100" dist="38100" dir="2700000" algn="tl">
                    <a:srgbClr val="000000">
                      <a:alpha val="43137"/>
                    </a:srgbClr>
                  </a:outerShdw>
                </a:effectLst>
                <a:latin typeface="+mn-lt"/>
              </a:rPr>
              <a:t>The disciples went and did as Jesus had directed them. </a:t>
            </a:r>
            <a:r>
              <a:rPr lang="en-US" sz="2400" b="1" baseline="30000" dirty="0">
                <a:solidFill>
                  <a:schemeClr val="bg1">
                    <a:lumMod val="50000"/>
                  </a:schemeClr>
                </a:solidFill>
                <a:effectLst>
                  <a:outerShdw blurRad="38100" dist="38100" dir="2700000" algn="tl">
                    <a:srgbClr val="000000">
                      <a:alpha val="43137"/>
                    </a:srgbClr>
                  </a:outerShdw>
                </a:effectLst>
                <a:latin typeface="+mn-lt"/>
              </a:rPr>
              <a:t>7 </a:t>
            </a:r>
            <a:r>
              <a:rPr lang="en-US" sz="2400" b="1" dirty="0">
                <a:solidFill>
                  <a:schemeClr val="bg1">
                    <a:lumMod val="50000"/>
                  </a:schemeClr>
                </a:solidFill>
                <a:effectLst>
                  <a:outerShdw blurRad="38100" dist="38100" dir="2700000" algn="tl">
                    <a:srgbClr val="000000">
                      <a:alpha val="43137"/>
                    </a:srgbClr>
                  </a:outerShdw>
                </a:effectLst>
                <a:latin typeface="+mn-lt"/>
              </a:rPr>
              <a:t>They brought the donkey and the colt and put on them their cloaks, and he sat on them. </a:t>
            </a:r>
            <a:r>
              <a:rPr lang="en-US" sz="2400" b="1" baseline="30000" dirty="0">
                <a:solidFill>
                  <a:schemeClr val="bg1">
                    <a:lumMod val="50000"/>
                  </a:schemeClr>
                </a:solidFill>
                <a:effectLst>
                  <a:outerShdw blurRad="38100" dist="38100" dir="2700000" algn="tl">
                    <a:srgbClr val="000000">
                      <a:alpha val="43137"/>
                    </a:srgbClr>
                  </a:outerShdw>
                </a:effectLst>
                <a:latin typeface="+mn-lt"/>
              </a:rPr>
              <a:t>8 </a:t>
            </a:r>
            <a:r>
              <a:rPr lang="en-US" sz="2400" b="1" dirty="0">
                <a:solidFill>
                  <a:schemeClr val="bg1">
                    <a:lumMod val="50000"/>
                  </a:schemeClr>
                </a:solidFill>
                <a:effectLst>
                  <a:outerShdw blurRad="38100" dist="38100" dir="2700000" algn="tl">
                    <a:srgbClr val="000000">
                      <a:alpha val="43137"/>
                    </a:srgbClr>
                  </a:outerShdw>
                </a:effectLst>
                <a:latin typeface="+mn-lt"/>
              </a:rPr>
              <a:t>Most of the crowd spread their cloaks on the road, and others cut branches from the trees and spread them on the road. </a:t>
            </a:r>
            <a:r>
              <a:rPr lang="en-US" sz="2400" b="1" baseline="30000" dirty="0">
                <a:solidFill>
                  <a:schemeClr val="bg1">
                    <a:lumMod val="50000"/>
                  </a:schemeClr>
                </a:solidFill>
                <a:effectLst>
                  <a:outerShdw blurRad="38100" dist="38100" dir="2700000" algn="tl">
                    <a:srgbClr val="000000">
                      <a:alpha val="43137"/>
                    </a:srgbClr>
                  </a:outerShdw>
                </a:effectLst>
                <a:latin typeface="+mn-lt"/>
              </a:rPr>
              <a:t>9 </a:t>
            </a:r>
            <a:r>
              <a:rPr lang="en-US" sz="2400" b="1" dirty="0">
                <a:solidFill>
                  <a:schemeClr val="bg1">
                    <a:lumMod val="50000"/>
                  </a:schemeClr>
                </a:solidFill>
                <a:effectLst>
                  <a:outerShdw blurRad="38100" dist="38100" dir="2700000" algn="tl">
                    <a:srgbClr val="000000">
                      <a:alpha val="43137"/>
                    </a:srgbClr>
                  </a:outerShdw>
                </a:effectLst>
                <a:latin typeface="+mn-lt"/>
              </a:rPr>
              <a:t>And the crowds that went before him and that followed him were shouting, “Hosanna to the Son of David! Blessed is he who comes in the name of the Lord! Hosanna in the highest!” </a:t>
            </a:r>
            <a:r>
              <a:rPr lang="en-US" sz="2400" b="1" baseline="30000" dirty="0">
                <a:solidFill>
                  <a:schemeClr val="bg1">
                    <a:lumMod val="50000"/>
                  </a:schemeClr>
                </a:solidFill>
                <a:effectLst>
                  <a:outerShdw blurRad="38100" dist="38100" dir="2700000" algn="tl">
                    <a:srgbClr val="000000">
                      <a:alpha val="43137"/>
                    </a:srgbClr>
                  </a:outerShdw>
                </a:effectLst>
                <a:latin typeface="+mn-lt"/>
              </a:rPr>
              <a:t>10 </a:t>
            </a:r>
            <a:r>
              <a:rPr lang="en-US" sz="2400" b="1" dirty="0">
                <a:solidFill>
                  <a:schemeClr val="bg1">
                    <a:lumMod val="50000"/>
                  </a:schemeClr>
                </a:solidFill>
                <a:effectLst>
                  <a:outerShdw blurRad="38100" dist="38100" dir="2700000" algn="tl">
                    <a:srgbClr val="000000">
                      <a:alpha val="43137"/>
                    </a:srgbClr>
                  </a:outerShdw>
                </a:effectLst>
                <a:latin typeface="+mn-lt"/>
              </a:rPr>
              <a:t>And when he entered Jerusalem, the whole city was stirred up, saying, “Who is this?” </a:t>
            </a:r>
            <a:r>
              <a:rPr lang="en-US" sz="2400" b="1" baseline="30000" dirty="0">
                <a:solidFill>
                  <a:schemeClr val="bg1">
                    <a:lumMod val="50000"/>
                  </a:schemeClr>
                </a:solidFill>
                <a:effectLst>
                  <a:outerShdw blurRad="38100" dist="38100" dir="2700000" algn="tl">
                    <a:srgbClr val="000000">
                      <a:alpha val="43137"/>
                    </a:srgbClr>
                  </a:outerShdw>
                </a:effectLst>
                <a:latin typeface="+mn-lt"/>
              </a:rPr>
              <a:t>11 </a:t>
            </a:r>
            <a:r>
              <a:rPr lang="en-US" sz="2400" b="1" dirty="0">
                <a:solidFill>
                  <a:schemeClr val="bg1">
                    <a:lumMod val="50000"/>
                  </a:schemeClr>
                </a:solidFill>
                <a:effectLst>
                  <a:outerShdw blurRad="38100" dist="38100" dir="2700000" algn="tl">
                    <a:srgbClr val="000000">
                      <a:alpha val="43137"/>
                    </a:srgbClr>
                  </a:outerShdw>
                </a:effectLst>
                <a:latin typeface="+mn-lt"/>
              </a:rPr>
              <a:t>And the crowds said, “This is the prophet Jesus, from Nazareth of Galilee.” </a:t>
            </a:r>
            <a:endParaRPr lang="en-US" sz="2400" dirty="0">
              <a:solidFill>
                <a:schemeClr val="bg1">
                  <a:lumMod val="50000"/>
                </a:schemeClr>
              </a:solidFill>
              <a:effectLst>
                <a:outerShdw blurRad="38100" dist="38100" dir="2700000" algn="tl">
                  <a:srgbClr val="000000">
                    <a:alpha val="43137"/>
                  </a:srgbClr>
                </a:outerShdw>
              </a:effectLst>
              <a:latin typeface="+mn-lt"/>
            </a:endParaRPr>
          </a:p>
        </p:txBody>
      </p:sp>
    </p:spTree>
    <p:extLst>
      <p:ext uri="{BB962C8B-B14F-4D97-AF65-F5344CB8AC3E}">
        <p14:creationId xmlns="" xmlns:p14="http://schemas.microsoft.com/office/powerpoint/2010/main" val="284275776"/>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1809" y="1595056"/>
            <a:ext cx="8588325"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9 </a:t>
            </a:r>
            <a:r>
              <a:rPr lang="en-US" sz="3600" b="1" dirty="0">
                <a:effectLst>
                  <a:outerShdw blurRad="38100" dist="38100" dir="2700000" algn="tl">
                    <a:srgbClr val="000000">
                      <a:alpha val="43137"/>
                    </a:srgbClr>
                  </a:outerShdw>
                </a:effectLst>
                <a:latin typeface="+mn-lt"/>
              </a:rPr>
              <a:t>Rejoice greatly, O daughter of Zion! Shout aloud, O daughter of Jerusalem!  Behold, your king is coming to you; righteous and having salvation is </a:t>
            </a:r>
            <a:r>
              <a:rPr lang="en-US" sz="3600" b="1" dirty="0" smtClean="0">
                <a:effectLst>
                  <a:outerShdw blurRad="38100" dist="38100" dir="2700000" algn="tl">
                    <a:srgbClr val="000000">
                      <a:alpha val="43137"/>
                    </a:srgbClr>
                  </a:outerShdw>
                </a:effectLst>
                <a:latin typeface="+mn-lt"/>
              </a:rPr>
              <a:t>he, humble </a:t>
            </a:r>
            <a:r>
              <a:rPr lang="en-US" sz="3600" b="1" dirty="0">
                <a:effectLst>
                  <a:outerShdw blurRad="38100" dist="38100" dir="2700000" algn="tl">
                    <a:srgbClr val="000000">
                      <a:alpha val="43137"/>
                    </a:srgbClr>
                  </a:outerShdw>
                </a:effectLst>
                <a:latin typeface="+mn-lt"/>
              </a:rPr>
              <a:t>and mounted on a donkey, on a colt, the foal of a donkey. </a:t>
            </a:r>
            <a:r>
              <a:rPr lang="en-US" sz="3600" b="1" dirty="0" smtClean="0">
                <a:effectLst>
                  <a:outerShdw blurRad="38100" dist="38100" dir="2700000" algn="tl">
                    <a:srgbClr val="000000">
                      <a:alpha val="43137"/>
                    </a:srgbClr>
                  </a:outerShdw>
                </a:effectLst>
                <a:latin typeface="+mn-lt"/>
              </a:rPr>
              <a:t/>
            </a:r>
            <a:br>
              <a:rPr lang="en-US" sz="3600"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Zechariah 9:9 ESV</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 xmlns:p14="http://schemas.microsoft.com/office/powerpoint/2010/main" val="115758911"/>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747" y="1677453"/>
            <a:ext cx="8588325"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10 </a:t>
            </a:r>
            <a:r>
              <a:rPr lang="en-US" sz="3600" b="1" dirty="0">
                <a:effectLst>
                  <a:outerShdw blurRad="38100" dist="38100" dir="2700000" algn="tl">
                    <a:srgbClr val="000000">
                      <a:alpha val="43137"/>
                    </a:srgbClr>
                  </a:outerShdw>
                </a:effectLst>
                <a:latin typeface="+mn-lt"/>
              </a:rPr>
              <a:t>I will cut off the chariot from Ephraim and the war horse from Jerusalem; and the battle bow shall be cut off, and he shall speak peace to the nations; his rule shall be from sea to sea, and from the River to the ends of the earth.</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
            </a:r>
            <a:br>
              <a:rPr lang="en-US" sz="3600" b="1" dirty="0" smtClean="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Zechariah 9:10 ESV</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 xmlns:p14="http://schemas.microsoft.com/office/powerpoint/2010/main" val="1739200320"/>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560" y="2686108"/>
            <a:ext cx="8588325" cy="1325563"/>
          </a:xfrm>
        </p:spPr>
        <p:txBody>
          <a:bodyPr>
            <a:noAutofit/>
          </a:bodyPr>
          <a:lstStyle/>
          <a:p>
            <a:pPr algn="ctr"/>
            <a:r>
              <a:rPr lang="en-US" sz="2400" b="1" dirty="0">
                <a:solidFill>
                  <a:schemeClr val="bg1">
                    <a:lumMod val="50000"/>
                  </a:schemeClr>
                </a:solidFill>
                <a:effectLst>
                  <a:outerShdw blurRad="38100" dist="38100" dir="2700000" algn="tl">
                    <a:srgbClr val="000000">
                      <a:alpha val="43137"/>
                    </a:srgbClr>
                  </a:outerShdw>
                </a:effectLst>
                <a:latin typeface="+mn-lt"/>
              </a:rPr>
              <a:t>Now when they drew near to Jerusalem and came to Bethphage, to the Mount of Olives, then Jesus sent two disciples, </a:t>
            </a:r>
            <a:r>
              <a:rPr lang="en-US" sz="2400" b="1" baseline="30000" dirty="0">
                <a:solidFill>
                  <a:schemeClr val="bg1">
                    <a:lumMod val="50000"/>
                  </a:schemeClr>
                </a:solidFill>
                <a:effectLst>
                  <a:outerShdw blurRad="38100" dist="38100" dir="2700000" algn="tl">
                    <a:srgbClr val="000000">
                      <a:alpha val="43137"/>
                    </a:srgbClr>
                  </a:outerShdw>
                </a:effectLst>
                <a:latin typeface="+mn-lt"/>
              </a:rPr>
              <a:t>2 </a:t>
            </a:r>
            <a:r>
              <a:rPr lang="en-US" sz="2400" b="1" dirty="0">
                <a:solidFill>
                  <a:schemeClr val="bg1">
                    <a:lumMod val="50000"/>
                  </a:schemeClr>
                </a:solidFill>
                <a:effectLst>
                  <a:outerShdw blurRad="38100" dist="38100" dir="2700000" algn="tl">
                    <a:srgbClr val="000000">
                      <a:alpha val="43137"/>
                    </a:srgbClr>
                  </a:outerShdw>
                </a:effectLst>
                <a:latin typeface="+mn-lt"/>
              </a:rPr>
              <a:t>saying to them, “Go into the village in front of you, and immediately you will find a donkey tied, and a colt with her. Untie them and bring them to me. </a:t>
            </a:r>
            <a:r>
              <a:rPr lang="en-US" sz="2400" b="1" baseline="30000" dirty="0">
                <a:solidFill>
                  <a:schemeClr val="bg1">
                    <a:lumMod val="50000"/>
                  </a:schemeClr>
                </a:solidFill>
                <a:effectLst>
                  <a:outerShdw blurRad="38100" dist="38100" dir="2700000" algn="tl">
                    <a:srgbClr val="000000">
                      <a:alpha val="43137"/>
                    </a:srgbClr>
                  </a:outerShdw>
                </a:effectLst>
                <a:latin typeface="+mn-lt"/>
              </a:rPr>
              <a:t>3 </a:t>
            </a:r>
            <a:r>
              <a:rPr lang="en-US" sz="2400" b="1" dirty="0">
                <a:solidFill>
                  <a:schemeClr val="bg1">
                    <a:lumMod val="50000"/>
                  </a:schemeClr>
                </a:solidFill>
                <a:effectLst>
                  <a:outerShdw blurRad="38100" dist="38100" dir="2700000" algn="tl">
                    <a:srgbClr val="000000">
                      <a:alpha val="43137"/>
                    </a:srgbClr>
                  </a:outerShdw>
                </a:effectLst>
                <a:latin typeface="+mn-lt"/>
              </a:rPr>
              <a:t>If anyone says anything to you, you shall say, ‘The Lord needs them,’ and he will send them at once.” </a:t>
            </a:r>
            <a:r>
              <a:rPr lang="en-US" sz="2400" b="1" baseline="30000" dirty="0">
                <a:solidFill>
                  <a:schemeClr val="bg1">
                    <a:lumMod val="50000"/>
                  </a:schemeClr>
                </a:solidFill>
                <a:effectLst>
                  <a:outerShdw blurRad="38100" dist="38100" dir="2700000" algn="tl">
                    <a:srgbClr val="000000">
                      <a:alpha val="43137"/>
                    </a:srgbClr>
                  </a:outerShdw>
                </a:effectLst>
                <a:latin typeface="+mn-lt"/>
              </a:rPr>
              <a:t>4 </a:t>
            </a:r>
            <a:r>
              <a:rPr lang="en-US" sz="2400" b="1" dirty="0">
                <a:solidFill>
                  <a:schemeClr val="bg1">
                    <a:lumMod val="50000"/>
                  </a:schemeClr>
                </a:solidFill>
                <a:effectLst>
                  <a:outerShdw blurRad="38100" dist="38100" dir="2700000" algn="tl">
                    <a:srgbClr val="000000">
                      <a:alpha val="43137"/>
                    </a:srgbClr>
                  </a:outerShdw>
                </a:effectLst>
                <a:latin typeface="+mn-lt"/>
              </a:rPr>
              <a:t>This took place to fulfill what was spoken by the prophet, saying, </a:t>
            </a:r>
            <a:r>
              <a:rPr lang="en-US" sz="2400" b="1" baseline="30000" dirty="0">
                <a:solidFill>
                  <a:schemeClr val="bg1">
                    <a:lumMod val="50000"/>
                  </a:schemeClr>
                </a:solidFill>
                <a:effectLst>
                  <a:outerShdw blurRad="38100" dist="38100" dir="2700000" algn="tl">
                    <a:srgbClr val="000000">
                      <a:alpha val="43137"/>
                    </a:srgbClr>
                  </a:outerShdw>
                </a:effectLst>
                <a:latin typeface="+mn-lt"/>
              </a:rPr>
              <a:t>5 </a:t>
            </a:r>
            <a:r>
              <a:rPr lang="en-US" sz="2400" b="1" dirty="0">
                <a:solidFill>
                  <a:schemeClr val="bg1">
                    <a:lumMod val="50000"/>
                  </a:schemeClr>
                </a:solidFill>
                <a:effectLst>
                  <a:outerShdw blurRad="38100" dist="38100" dir="2700000" algn="tl">
                    <a:srgbClr val="000000">
                      <a:alpha val="43137"/>
                    </a:srgbClr>
                  </a:outerShdw>
                </a:effectLst>
                <a:latin typeface="+mn-lt"/>
              </a:rPr>
              <a:t>“Say to the daughter of Zion, ‘Behold, your king is coming to you, humble, and mounted on a donkey, on a colt, the foal of a beast of burden.’”  </a:t>
            </a:r>
            <a:r>
              <a:rPr lang="en-US" sz="2400" b="1" baseline="30000" dirty="0">
                <a:solidFill>
                  <a:schemeClr val="bg1">
                    <a:lumMod val="50000"/>
                  </a:schemeClr>
                </a:solidFill>
                <a:effectLst>
                  <a:outerShdw blurRad="38100" dist="38100" dir="2700000" algn="tl">
                    <a:srgbClr val="000000">
                      <a:alpha val="43137"/>
                    </a:srgbClr>
                  </a:outerShdw>
                </a:effectLst>
                <a:latin typeface="+mn-lt"/>
              </a:rPr>
              <a:t>6 </a:t>
            </a:r>
            <a:r>
              <a:rPr lang="en-US" sz="2400" b="1" dirty="0">
                <a:solidFill>
                  <a:schemeClr val="bg1">
                    <a:lumMod val="50000"/>
                  </a:schemeClr>
                </a:solidFill>
                <a:effectLst>
                  <a:outerShdw blurRad="38100" dist="38100" dir="2700000" algn="tl">
                    <a:srgbClr val="000000">
                      <a:alpha val="43137"/>
                    </a:srgbClr>
                  </a:outerShdw>
                </a:effectLst>
                <a:latin typeface="+mn-lt"/>
              </a:rPr>
              <a:t>The disciples went and did as Jesus had directed them. </a:t>
            </a:r>
            <a:r>
              <a:rPr lang="en-US" sz="2400" b="1" baseline="30000" dirty="0">
                <a:effectLst>
                  <a:outerShdw blurRad="38100" dist="38100" dir="2700000" algn="tl">
                    <a:srgbClr val="000000">
                      <a:alpha val="43137"/>
                    </a:srgbClr>
                  </a:outerShdw>
                </a:effectLst>
                <a:latin typeface="+mn-lt"/>
              </a:rPr>
              <a:t>7 </a:t>
            </a:r>
            <a:r>
              <a:rPr lang="en-US" sz="2400" b="1" dirty="0">
                <a:effectLst>
                  <a:outerShdw blurRad="38100" dist="38100" dir="2700000" algn="tl">
                    <a:srgbClr val="000000">
                      <a:alpha val="43137"/>
                    </a:srgbClr>
                  </a:outerShdw>
                </a:effectLst>
                <a:latin typeface="+mn-lt"/>
              </a:rPr>
              <a:t>They brought the donkey and the colt and put on them their cloaks, and he sat on them. </a:t>
            </a:r>
            <a:r>
              <a:rPr lang="en-US" sz="2400" b="1" baseline="30000" dirty="0">
                <a:effectLst>
                  <a:outerShdw blurRad="38100" dist="38100" dir="2700000" algn="tl">
                    <a:srgbClr val="000000">
                      <a:alpha val="43137"/>
                    </a:srgbClr>
                  </a:outerShdw>
                </a:effectLst>
                <a:latin typeface="+mn-lt"/>
              </a:rPr>
              <a:t>8 </a:t>
            </a:r>
            <a:r>
              <a:rPr lang="en-US" sz="2400" b="1" dirty="0">
                <a:effectLst>
                  <a:outerShdw blurRad="38100" dist="38100" dir="2700000" algn="tl">
                    <a:srgbClr val="000000">
                      <a:alpha val="43137"/>
                    </a:srgbClr>
                  </a:outerShdw>
                </a:effectLst>
                <a:latin typeface="+mn-lt"/>
              </a:rPr>
              <a:t>Most of the crowd spread their cloaks on the road, and others cut branches from the trees and spread them on the road. </a:t>
            </a:r>
            <a:r>
              <a:rPr lang="en-US" sz="2400" b="1" baseline="30000" dirty="0">
                <a:effectLst>
                  <a:outerShdw blurRad="38100" dist="38100" dir="2700000" algn="tl">
                    <a:srgbClr val="000000">
                      <a:alpha val="43137"/>
                    </a:srgbClr>
                  </a:outerShdw>
                </a:effectLst>
                <a:latin typeface="+mn-lt"/>
              </a:rPr>
              <a:t>9 </a:t>
            </a:r>
            <a:r>
              <a:rPr lang="en-US" sz="2400" b="1" dirty="0">
                <a:effectLst>
                  <a:outerShdw blurRad="38100" dist="38100" dir="2700000" algn="tl">
                    <a:srgbClr val="000000">
                      <a:alpha val="43137"/>
                    </a:srgbClr>
                  </a:outerShdw>
                </a:effectLst>
                <a:latin typeface="+mn-lt"/>
              </a:rPr>
              <a:t>And the crowds that went before him and that followed him were shouting, “Hosanna to the Son of David! Blessed is he who comes in the name of the Lord! Hosanna in the highest!” </a:t>
            </a:r>
            <a:r>
              <a:rPr lang="en-US" sz="2400" b="1" baseline="30000" dirty="0">
                <a:solidFill>
                  <a:schemeClr val="bg1">
                    <a:lumMod val="50000"/>
                  </a:schemeClr>
                </a:solidFill>
                <a:effectLst>
                  <a:outerShdw blurRad="38100" dist="38100" dir="2700000" algn="tl">
                    <a:srgbClr val="000000">
                      <a:alpha val="43137"/>
                    </a:srgbClr>
                  </a:outerShdw>
                </a:effectLst>
                <a:latin typeface="+mn-lt"/>
              </a:rPr>
              <a:t>10 </a:t>
            </a:r>
            <a:r>
              <a:rPr lang="en-US" sz="2400" b="1" dirty="0">
                <a:solidFill>
                  <a:schemeClr val="bg1">
                    <a:lumMod val="50000"/>
                  </a:schemeClr>
                </a:solidFill>
                <a:effectLst>
                  <a:outerShdw blurRad="38100" dist="38100" dir="2700000" algn="tl">
                    <a:srgbClr val="000000">
                      <a:alpha val="43137"/>
                    </a:srgbClr>
                  </a:outerShdw>
                </a:effectLst>
                <a:latin typeface="+mn-lt"/>
              </a:rPr>
              <a:t>And when he entered Jerusalem, the whole city was stirred up, saying, “Who is this?” </a:t>
            </a:r>
            <a:r>
              <a:rPr lang="en-US" sz="2400" b="1" baseline="30000" dirty="0">
                <a:solidFill>
                  <a:schemeClr val="bg1">
                    <a:lumMod val="50000"/>
                  </a:schemeClr>
                </a:solidFill>
                <a:effectLst>
                  <a:outerShdw blurRad="38100" dist="38100" dir="2700000" algn="tl">
                    <a:srgbClr val="000000">
                      <a:alpha val="43137"/>
                    </a:srgbClr>
                  </a:outerShdw>
                </a:effectLst>
                <a:latin typeface="+mn-lt"/>
              </a:rPr>
              <a:t>11 </a:t>
            </a:r>
            <a:r>
              <a:rPr lang="en-US" sz="2400" b="1" dirty="0">
                <a:solidFill>
                  <a:schemeClr val="bg1">
                    <a:lumMod val="50000"/>
                  </a:schemeClr>
                </a:solidFill>
                <a:effectLst>
                  <a:outerShdw blurRad="38100" dist="38100" dir="2700000" algn="tl">
                    <a:srgbClr val="000000">
                      <a:alpha val="43137"/>
                    </a:srgbClr>
                  </a:outerShdw>
                </a:effectLst>
                <a:latin typeface="+mn-lt"/>
              </a:rPr>
              <a:t>And the crowds said, “This is the prophet Jesus, from Nazareth of Galilee.” </a:t>
            </a:r>
            <a:endParaRPr lang="en-US" sz="2400" dirty="0">
              <a:solidFill>
                <a:schemeClr val="bg1">
                  <a:lumMod val="50000"/>
                </a:schemeClr>
              </a:solidFill>
              <a:effectLst>
                <a:outerShdw blurRad="38100" dist="38100" dir="2700000" algn="tl">
                  <a:srgbClr val="000000">
                    <a:alpha val="43137"/>
                  </a:srgbClr>
                </a:outerShdw>
              </a:effectLst>
              <a:latin typeface="+mn-lt"/>
            </a:endParaRPr>
          </a:p>
        </p:txBody>
      </p:sp>
    </p:spTree>
    <p:extLst>
      <p:ext uri="{BB962C8B-B14F-4D97-AF65-F5344CB8AC3E}">
        <p14:creationId xmlns="" xmlns:p14="http://schemas.microsoft.com/office/powerpoint/2010/main" val="2999713355"/>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872" y="1583624"/>
            <a:ext cx="8588325" cy="1325563"/>
          </a:xfrm>
        </p:spPr>
        <p:txBody>
          <a:bodyPr>
            <a:noAutofit/>
          </a:bodyPr>
          <a:lstStyle/>
          <a:p>
            <a:pPr algn="ctr"/>
            <a:r>
              <a:rPr lang="en-US" sz="3600" b="1" dirty="0">
                <a:effectLst>
                  <a:outerShdw blurRad="38100" dist="38100" dir="2700000" algn="tl">
                    <a:srgbClr val="000000">
                      <a:alpha val="43137"/>
                    </a:srgbClr>
                  </a:outerShdw>
                </a:effectLst>
                <a:latin typeface="+mn-lt"/>
              </a:rPr>
              <a:t>“Thus and so he spoke to me, saying, ‘Thus says the </a:t>
            </a:r>
            <a:r>
              <a:rPr lang="en-US" sz="3600" b="1" cap="small" dirty="0">
                <a:effectLst>
                  <a:outerShdw blurRad="38100" dist="38100" dir="2700000" algn="tl">
                    <a:srgbClr val="000000">
                      <a:alpha val="43137"/>
                    </a:srgbClr>
                  </a:outerShdw>
                </a:effectLst>
                <a:latin typeface="+mn-lt"/>
              </a:rPr>
              <a:t>Lord</a:t>
            </a:r>
            <a:r>
              <a:rPr lang="en-US" sz="3600" b="1" dirty="0">
                <a:effectLst>
                  <a:outerShdw blurRad="38100" dist="38100" dir="2700000" algn="tl">
                    <a:srgbClr val="000000">
                      <a:alpha val="43137"/>
                    </a:srgbClr>
                  </a:outerShdw>
                </a:effectLst>
                <a:latin typeface="+mn-lt"/>
              </a:rPr>
              <a:t>, I anoint you king over Israel.’” </a:t>
            </a:r>
            <a:r>
              <a:rPr lang="en-US" sz="3600" b="1" baseline="30000" dirty="0">
                <a:effectLst>
                  <a:outerShdw blurRad="38100" dist="38100" dir="2700000" algn="tl">
                    <a:srgbClr val="000000">
                      <a:alpha val="43137"/>
                    </a:srgbClr>
                  </a:outerShdw>
                </a:effectLst>
                <a:latin typeface="+mn-lt"/>
              </a:rPr>
              <a:t>13 </a:t>
            </a:r>
            <a:r>
              <a:rPr lang="en-US" sz="3600" b="1" dirty="0">
                <a:effectLst>
                  <a:outerShdw blurRad="38100" dist="38100" dir="2700000" algn="tl">
                    <a:srgbClr val="000000">
                      <a:alpha val="43137"/>
                    </a:srgbClr>
                  </a:outerShdw>
                </a:effectLst>
                <a:latin typeface="+mn-lt"/>
              </a:rPr>
              <a:t>Then in haste every man of them took his garment and put it under him on the bare</a:t>
            </a:r>
            <a:r>
              <a:rPr lang="en-US" sz="3600" b="1" baseline="30000" dirty="0">
                <a:effectLst>
                  <a:outerShdw blurRad="38100" dist="38100" dir="2700000" algn="tl">
                    <a:srgbClr val="000000">
                      <a:alpha val="43137"/>
                    </a:srgbClr>
                  </a:outerShdw>
                </a:effectLst>
                <a:latin typeface="+mn-lt"/>
              </a:rPr>
              <a:t> </a:t>
            </a:r>
            <a:r>
              <a:rPr lang="en-US" sz="3600" b="1" dirty="0">
                <a:effectLst>
                  <a:outerShdw blurRad="38100" dist="38100" dir="2700000" algn="tl">
                    <a:srgbClr val="000000">
                      <a:alpha val="43137"/>
                    </a:srgbClr>
                  </a:outerShdw>
                </a:effectLst>
                <a:latin typeface="+mn-lt"/>
              </a:rPr>
              <a:t>steps, and they blew the trumpet and proclaimed, “Jehu is king.”</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
            </a:r>
            <a:br>
              <a:rPr lang="en-US" sz="3600" b="1" dirty="0" smtClean="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2 Kings 9:12b-13 ESV</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 xmlns:p14="http://schemas.microsoft.com/office/powerpoint/2010/main" val="1966180064"/>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872" y="2473352"/>
            <a:ext cx="8588325"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46 </a:t>
            </a:r>
            <a:r>
              <a:rPr lang="en-US" sz="3600" b="1" dirty="0">
                <a:effectLst>
                  <a:outerShdw blurRad="38100" dist="38100" dir="2700000" algn="tl">
                    <a:srgbClr val="000000">
                      <a:alpha val="43137"/>
                    </a:srgbClr>
                  </a:outerShdw>
                </a:effectLst>
                <a:latin typeface="+mn-lt"/>
              </a:rPr>
              <a:t>And they came to Jericho. And as he was leaving Jericho with his disciples and a great crowd, </a:t>
            </a:r>
            <a:r>
              <a:rPr lang="en-US" sz="3600" b="1" dirty="0" err="1">
                <a:effectLst>
                  <a:outerShdw blurRad="38100" dist="38100" dir="2700000" algn="tl">
                    <a:srgbClr val="000000">
                      <a:alpha val="43137"/>
                    </a:srgbClr>
                  </a:outerShdw>
                </a:effectLst>
                <a:latin typeface="+mn-lt"/>
              </a:rPr>
              <a:t>Bartimaeus</a:t>
            </a:r>
            <a:r>
              <a:rPr lang="en-US" sz="3600" b="1" dirty="0">
                <a:effectLst>
                  <a:outerShdw blurRad="38100" dist="38100" dir="2700000" algn="tl">
                    <a:srgbClr val="000000">
                      <a:alpha val="43137"/>
                    </a:srgbClr>
                  </a:outerShdw>
                </a:effectLst>
                <a:latin typeface="+mn-lt"/>
              </a:rPr>
              <a:t>, a blind beggar, the son of </a:t>
            </a:r>
            <a:r>
              <a:rPr lang="en-US" sz="3600" b="1" dirty="0" err="1">
                <a:effectLst>
                  <a:outerShdw blurRad="38100" dist="38100" dir="2700000" algn="tl">
                    <a:srgbClr val="000000">
                      <a:alpha val="43137"/>
                    </a:srgbClr>
                  </a:outerShdw>
                </a:effectLst>
                <a:latin typeface="+mn-lt"/>
              </a:rPr>
              <a:t>Timaeus</a:t>
            </a:r>
            <a:r>
              <a:rPr lang="en-US" sz="3600" b="1" dirty="0">
                <a:effectLst>
                  <a:outerShdw blurRad="38100" dist="38100" dir="2700000" algn="tl">
                    <a:srgbClr val="000000">
                      <a:alpha val="43137"/>
                    </a:srgbClr>
                  </a:outerShdw>
                </a:effectLst>
                <a:latin typeface="+mn-lt"/>
              </a:rPr>
              <a:t>, was sitting by the roadside.</a:t>
            </a:r>
            <a:r>
              <a:rPr lang="en-US" sz="3600" b="1" baseline="30000" dirty="0" smtClean="0">
                <a:effectLst>
                  <a:outerShdw blurRad="38100" dist="38100" dir="2700000" algn="tl">
                    <a:srgbClr val="000000">
                      <a:alpha val="43137"/>
                    </a:srgbClr>
                  </a:outerShdw>
                </a:effectLst>
                <a:latin typeface="+mn-lt"/>
              </a:rPr>
              <a:t>47 </a:t>
            </a:r>
            <a:r>
              <a:rPr lang="en-US" sz="3600" b="1" dirty="0">
                <a:effectLst>
                  <a:outerShdw blurRad="38100" dist="38100" dir="2700000" algn="tl">
                    <a:srgbClr val="000000">
                      <a:alpha val="43137"/>
                    </a:srgbClr>
                  </a:outerShdw>
                </a:effectLst>
                <a:latin typeface="+mn-lt"/>
              </a:rPr>
              <a:t>And when he heard that it was Jesus of Nazareth, he began to cry out and say, “Jesus, Son of David, have mercy on me!” </a:t>
            </a:r>
            <a:r>
              <a:rPr lang="en-US" sz="3600" b="1" baseline="30000" dirty="0">
                <a:effectLst>
                  <a:outerShdw blurRad="38100" dist="38100" dir="2700000" algn="tl">
                    <a:srgbClr val="000000">
                      <a:alpha val="43137"/>
                    </a:srgbClr>
                  </a:outerShdw>
                </a:effectLst>
                <a:latin typeface="+mn-lt"/>
              </a:rPr>
              <a:t>48 </a:t>
            </a:r>
            <a:r>
              <a:rPr lang="en-US" sz="3600" b="1" dirty="0">
                <a:effectLst>
                  <a:outerShdw blurRad="38100" dist="38100" dir="2700000" algn="tl">
                    <a:srgbClr val="000000">
                      <a:alpha val="43137"/>
                    </a:srgbClr>
                  </a:outerShdw>
                </a:effectLst>
                <a:latin typeface="+mn-lt"/>
              </a:rPr>
              <a:t>And many rebuked him, telling him to be silent. But he cried out all the more, “Son of David, have mercy on me!”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
            </a:r>
            <a:br>
              <a:rPr lang="en-US" sz="3600" b="1" dirty="0" smtClean="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Mark 10:46-48 ESV</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 xmlns:p14="http://schemas.microsoft.com/office/powerpoint/2010/main" val="3811230643"/>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219" y="2724746"/>
            <a:ext cx="8588325" cy="1325563"/>
          </a:xfrm>
        </p:spPr>
        <p:txBody>
          <a:bodyPr>
            <a:noAutofit/>
          </a:bodyPr>
          <a:lstStyle/>
          <a:p>
            <a:pPr algn="ctr"/>
            <a:r>
              <a:rPr lang="en-US" sz="2000" b="1" dirty="0">
                <a:effectLst>
                  <a:outerShdw blurRad="38100" dist="38100" dir="2700000" algn="tl">
                    <a:srgbClr val="000000">
                      <a:alpha val="43137"/>
                    </a:srgbClr>
                  </a:outerShdw>
                </a:effectLst>
                <a:latin typeface="+mn-lt"/>
              </a:rPr>
              <a:t>The book of the genealogy of Jesus Christ, the son of David, the son of Abraham.  </a:t>
            </a:r>
            <a:r>
              <a:rPr lang="en-US" sz="2000" b="1" baseline="30000" dirty="0">
                <a:effectLst>
                  <a:outerShdw blurRad="38100" dist="38100" dir="2700000" algn="tl">
                    <a:srgbClr val="000000">
                      <a:alpha val="43137"/>
                    </a:srgbClr>
                  </a:outerShdw>
                </a:effectLst>
                <a:latin typeface="+mn-lt"/>
              </a:rPr>
              <a:t>2 </a:t>
            </a:r>
            <a:r>
              <a:rPr lang="en-US" sz="2000" b="1" dirty="0">
                <a:effectLst>
                  <a:outerShdw blurRad="38100" dist="38100" dir="2700000" algn="tl">
                    <a:srgbClr val="000000">
                      <a:alpha val="43137"/>
                    </a:srgbClr>
                  </a:outerShdw>
                </a:effectLst>
                <a:latin typeface="+mn-lt"/>
              </a:rPr>
              <a:t>Abraham was the father of Isaac, and Isaac the father of Jacob, and Jacob the father of Judah and his brothers, </a:t>
            </a:r>
            <a:r>
              <a:rPr lang="en-US" sz="2000" b="1" baseline="30000" dirty="0">
                <a:effectLst>
                  <a:outerShdw blurRad="38100" dist="38100" dir="2700000" algn="tl">
                    <a:srgbClr val="000000">
                      <a:alpha val="43137"/>
                    </a:srgbClr>
                  </a:outerShdw>
                </a:effectLst>
                <a:latin typeface="+mn-lt"/>
              </a:rPr>
              <a:t>3 </a:t>
            </a:r>
            <a:r>
              <a:rPr lang="en-US" sz="2000" b="1" dirty="0">
                <a:effectLst>
                  <a:outerShdw blurRad="38100" dist="38100" dir="2700000" algn="tl">
                    <a:srgbClr val="000000">
                      <a:alpha val="43137"/>
                    </a:srgbClr>
                  </a:outerShdw>
                </a:effectLst>
                <a:latin typeface="+mn-lt"/>
              </a:rPr>
              <a:t>and Judah the father of Perez and </a:t>
            </a:r>
            <a:r>
              <a:rPr lang="en-US" sz="2000" b="1" dirty="0" err="1">
                <a:effectLst>
                  <a:outerShdw blurRad="38100" dist="38100" dir="2700000" algn="tl">
                    <a:srgbClr val="000000">
                      <a:alpha val="43137"/>
                    </a:srgbClr>
                  </a:outerShdw>
                </a:effectLst>
                <a:latin typeface="+mn-lt"/>
              </a:rPr>
              <a:t>Zerah</a:t>
            </a:r>
            <a:r>
              <a:rPr lang="en-US" sz="2000" b="1" dirty="0">
                <a:effectLst>
                  <a:outerShdw blurRad="38100" dist="38100" dir="2700000" algn="tl">
                    <a:srgbClr val="000000">
                      <a:alpha val="43137"/>
                    </a:srgbClr>
                  </a:outerShdw>
                </a:effectLst>
                <a:latin typeface="+mn-lt"/>
              </a:rPr>
              <a:t> by Tamar, and Perez the father of </a:t>
            </a:r>
            <a:r>
              <a:rPr lang="en-US" sz="2000" b="1" dirty="0" err="1">
                <a:effectLst>
                  <a:outerShdw blurRad="38100" dist="38100" dir="2700000" algn="tl">
                    <a:srgbClr val="000000">
                      <a:alpha val="43137"/>
                    </a:srgbClr>
                  </a:outerShdw>
                </a:effectLst>
                <a:latin typeface="+mn-lt"/>
              </a:rPr>
              <a:t>Hezron</a:t>
            </a:r>
            <a:r>
              <a:rPr lang="en-US" sz="2000" b="1" dirty="0">
                <a:effectLst>
                  <a:outerShdw blurRad="38100" dist="38100" dir="2700000" algn="tl">
                    <a:srgbClr val="000000">
                      <a:alpha val="43137"/>
                    </a:srgbClr>
                  </a:outerShdw>
                </a:effectLst>
                <a:latin typeface="+mn-lt"/>
              </a:rPr>
              <a:t>, and </a:t>
            </a:r>
            <a:r>
              <a:rPr lang="en-US" sz="2000" b="1" dirty="0" err="1">
                <a:effectLst>
                  <a:outerShdw blurRad="38100" dist="38100" dir="2700000" algn="tl">
                    <a:srgbClr val="000000">
                      <a:alpha val="43137"/>
                    </a:srgbClr>
                  </a:outerShdw>
                </a:effectLst>
                <a:latin typeface="+mn-lt"/>
              </a:rPr>
              <a:t>Hezron</a:t>
            </a:r>
            <a:r>
              <a:rPr lang="en-US" sz="2000" b="1" dirty="0">
                <a:effectLst>
                  <a:outerShdw blurRad="38100" dist="38100" dir="2700000" algn="tl">
                    <a:srgbClr val="000000">
                      <a:alpha val="43137"/>
                    </a:srgbClr>
                  </a:outerShdw>
                </a:effectLst>
                <a:latin typeface="+mn-lt"/>
              </a:rPr>
              <a:t> the father of Ram,</a:t>
            </a:r>
            <a:r>
              <a:rPr lang="en-US" sz="2000" b="1" baseline="30000" dirty="0">
                <a:effectLst>
                  <a:outerShdw blurRad="38100" dist="38100" dir="2700000" algn="tl">
                    <a:srgbClr val="000000">
                      <a:alpha val="43137"/>
                    </a:srgbClr>
                  </a:outerShdw>
                </a:effectLst>
                <a:latin typeface="+mn-lt"/>
              </a:rPr>
              <a:t> 4 </a:t>
            </a:r>
            <a:r>
              <a:rPr lang="en-US" sz="2000" b="1" dirty="0">
                <a:effectLst>
                  <a:outerShdw blurRad="38100" dist="38100" dir="2700000" algn="tl">
                    <a:srgbClr val="000000">
                      <a:alpha val="43137"/>
                    </a:srgbClr>
                  </a:outerShdw>
                </a:effectLst>
                <a:latin typeface="+mn-lt"/>
              </a:rPr>
              <a:t>and Ram the father of </a:t>
            </a:r>
            <a:r>
              <a:rPr lang="en-US" sz="2000" b="1" dirty="0" err="1">
                <a:effectLst>
                  <a:outerShdw blurRad="38100" dist="38100" dir="2700000" algn="tl">
                    <a:srgbClr val="000000">
                      <a:alpha val="43137"/>
                    </a:srgbClr>
                  </a:outerShdw>
                </a:effectLst>
                <a:latin typeface="+mn-lt"/>
              </a:rPr>
              <a:t>Amminadab</a:t>
            </a:r>
            <a:r>
              <a:rPr lang="en-US" sz="2000" b="1" dirty="0">
                <a:effectLst>
                  <a:outerShdw blurRad="38100" dist="38100" dir="2700000" algn="tl">
                    <a:srgbClr val="000000">
                      <a:alpha val="43137"/>
                    </a:srgbClr>
                  </a:outerShdw>
                </a:effectLst>
                <a:latin typeface="+mn-lt"/>
              </a:rPr>
              <a:t>, and </a:t>
            </a:r>
            <a:r>
              <a:rPr lang="en-US" sz="2000" b="1" dirty="0" err="1">
                <a:effectLst>
                  <a:outerShdw blurRad="38100" dist="38100" dir="2700000" algn="tl">
                    <a:srgbClr val="000000">
                      <a:alpha val="43137"/>
                    </a:srgbClr>
                  </a:outerShdw>
                </a:effectLst>
                <a:latin typeface="+mn-lt"/>
              </a:rPr>
              <a:t>Amminadab</a:t>
            </a:r>
            <a:r>
              <a:rPr lang="en-US" sz="2000" b="1" dirty="0">
                <a:effectLst>
                  <a:outerShdw blurRad="38100" dist="38100" dir="2700000" algn="tl">
                    <a:srgbClr val="000000">
                      <a:alpha val="43137"/>
                    </a:srgbClr>
                  </a:outerShdw>
                </a:effectLst>
                <a:latin typeface="+mn-lt"/>
              </a:rPr>
              <a:t> the father of </a:t>
            </a:r>
            <a:r>
              <a:rPr lang="en-US" sz="2000" b="1" dirty="0" err="1">
                <a:effectLst>
                  <a:outerShdw blurRad="38100" dist="38100" dir="2700000" algn="tl">
                    <a:srgbClr val="000000">
                      <a:alpha val="43137"/>
                    </a:srgbClr>
                  </a:outerShdw>
                </a:effectLst>
                <a:latin typeface="+mn-lt"/>
              </a:rPr>
              <a:t>Nahshon</a:t>
            </a:r>
            <a:r>
              <a:rPr lang="en-US" sz="2000" b="1" dirty="0">
                <a:effectLst>
                  <a:outerShdw blurRad="38100" dist="38100" dir="2700000" algn="tl">
                    <a:srgbClr val="000000">
                      <a:alpha val="43137"/>
                    </a:srgbClr>
                  </a:outerShdw>
                </a:effectLst>
                <a:latin typeface="+mn-lt"/>
              </a:rPr>
              <a:t>, and </a:t>
            </a:r>
            <a:r>
              <a:rPr lang="en-US" sz="2000" b="1" dirty="0" err="1">
                <a:effectLst>
                  <a:outerShdw blurRad="38100" dist="38100" dir="2700000" algn="tl">
                    <a:srgbClr val="000000">
                      <a:alpha val="43137"/>
                    </a:srgbClr>
                  </a:outerShdw>
                </a:effectLst>
                <a:latin typeface="+mn-lt"/>
              </a:rPr>
              <a:t>Nahshon</a:t>
            </a:r>
            <a:r>
              <a:rPr lang="en-US" sz="2000" b="1" dirty="0">
                <a:effectLst>
                  <a:outerShdw blurRad="38100" dist="38100" dir="2700000" algn="tl">
                    <a:srgbClr val="000000">
                      <a:alpha val="43137"/>
                    </a:srgbClr>
                  </a:outerShdw>
                </a:effectLst>
                <a:latin typeface="+mn-lt"/>
              </a:rPr>
              <a:t> the father of Salmon,</a:t>
            </a:r>
            <a:r>
              <a:rPr lang="en-US" sz="2000" b="1" baseline="30000" dirty="0">
                <a:effectLst>
                  <a:outerShdw blurRad="38100" dist="38100" dir="2700000" algn="tl">
                    <a:srgbClr val="000000">
                      <a:alpha val="43137"/>
                    </a:srgbClr>
                  </a:outerShdw>
                </a:effectLst>
                <a:latin typeface="+mn-lt"/>
              </a:rPr>
              <a:t>5 </a:t>
            </a:r>
            <a:r>
              <a:rPr lang="en-US" sz="2000" b="1" dirty="0">
                <a:effectLst>
                  <a:outerShdw blurRad="38100" dist="38100" dir="2700000" algn="tl">
                    <a:srgbClr val="000000">
                      <a:alpha val="43137"/>
                    </a:srgbClr>
                  </a:outerShdw>
                </a:effectLst>
                <a:latin typeface="+mn-lt"/>
              </a:rPr>
              <a:t>and Salmon the father of Boaz by Rahab, and Boaz the father of Obed by Ruth, and Obed the father of Jesse, </a:t>
            </a:r>
            <a:r>
              <a:rPr lang="en-US" sz="2000" b="1" baseline="30000" dirty="0">
                <a:effectLst>
                  <a:outerShdw blurRad="38100" dist="38100" dir="2700000" algn="tl">
                    <a:srgbClr val="000000">
                      <a:alpha val="43137"/>
                    </a:srgbClr>
                  </a:outerShdw>
                </a:effectLst>
                <a:latin typeface="+mn-lt"/>
              </a:rPr>
              <a:t>6 </a:t>
            </a:r>
            <a:r>
              <a:rPr lang="en-US" sz="2000" b="1" dirty="0">
                <a:effectLst>
                  <a:outerShdw blurRad="38100" dist="38100" dir="2700000" algn="tl">
                    <a:srgbClr val="000000">
                      <a:alpha val="43137"/>
                    </a:srgbClr>
                  </a:outerShdw>
                </a:effectLst>
                <a:latin typeface="+mn-lt"/>
              </a:rPr>
              <a:t>and Jesse the father of David the king. And David was the father of Solomon by the wife of Uriah, </a:t>
            </a:r>
            <a:r>
              <a:rPr lang="en-US" sz="2000" b="1" baseline="30000" dirty="0">
                <a:effectLst>
                  <a:outerShdw blurRad="38100" dist="38100" dir="2700000" algn="tl">
                    <a:srgbClr val="000000">
                      <a:alpha val="43137"/>
                    </a:srgbClr>
                  </a:outerShdw>
                </a:effectLst>
                <a:latin typeface="+mn-lt"/>
              </a:rPr>
              <a:t>7 </a:t>
            </a:r>
            <a:r>
              <a:rPr lang="en-US" sz="2000" b="1" dirty="0">
                <a:effectLst>
                  <a:outerShdw blurRad="38100" dist="38100" dir="2700000" algn="tl">
                    <a:srgbClr val="000000">
                      <a:alpha val="43137"/>
                    </a:srgbClr>
                  </a:outerShdw>
                </a:effectLst>
                <a:latin typeface="+mn-lt"/>
              </a:rPr>
              <a:t>and Solomon the father of </a:t>
            </a:r>
            <a:r>
              <a:rPr lang="en-US" sz="2000" b="1" dirty="0" err="1">
                <a:effectLst>
                  <a:outerShdw blurRad="38100" dist="38100" dir="2700000" algn="tl">
                    <a:srgbClr val="000000">
                      <a:alpha val="43137"/>
                    </a:srgbClr>
                  </a:outerShdw>
                </a:effectLst>
                <a:latin typeface="+mn-lt"/>
              </a:rPr>
              <a:t>Rehoboam</a:t>
            </a:r>
            <a:r>
              <a:rPr lang="en-US" sz="2000" b="1" dirty="0">
                <a:effectLst>
                  <a:outerShdw blurRad="38100" dist="38100" dir="2700000" algn="tl">
                    <a:srgbClr val="000000">
                      <a:alpha val="43137"/>
                    </a:srgbClr>
                  </a:outerShdw>
                </a:effectLst>
                <a:latin typeface="+mn-lt"/>
              </a:rPr>
              <a:t>, and </a:t>
            </a:r>
            <a:r>
              <a:rPr lang="en-US" sz="2000" b="1" dirty="0" err="1">
                <a:effectLst>
                  <a:outerShdw blurRad="38100" dist="38100" dir="2700000" algn="tl">
                    <a:srgbClr val="000000">
                      <a:alpha val="43137"/>
                    </a:srgbClr>
                  </a:outerShdw>
                </a:effectLst>
                <a:latin typeface="+mn-lt"/>
              </a:rPr>
              <a:t>Rehoboam</a:t>
            </a:r>
            <a:r>
              <a:rPr lang="en-US" sz="2000" b="1" dirty="0">
                <a:effectLst>
                  <a:outerShdw blurRad="38100" dist="38100" dir="2700000" algn="tl">
                    <a:srgbClr val="000000">
                      <a:alpha val="43137"/>
                    </a:srgbClr>
                  </a:outerShdw>
                </a:effectLst>
                <a:latin typeface="+mn-lt"/>
              </a:rPr>
              <a:t> the father of </a:t>
            </a:r>
            <a:r>
              <a:rPr lang="en-US" sz="2000" b="1" dirty="0" err="1">
                <a:effectLst>
                  <a:outerShdw blurRad="38100" dist="38100" dir="2700000" algn="tl">
                    <a:srgbClr val="000000">
                      <a:alpha val="43137"/>
                    </a:srgbClr>
                  </a:outerShdw>
                </a:effectLst>
                <a:latin typeface="+mn-lt"/>
              </a:rPr>
              <a:t>Abijah</a:t>
            </a:r>
            <a:r>
              <a:rPr lang="en-US" sz="2000" b="1" dirty="0">
                <a:effectLst>
                  <a:outerShdw blurRad="38100" dist="38100" dir="2700000" algn="tl">
                    <a:srgbClr val="000000">
                      <a:alpha val="43137"/>
                    </a:srgbClr>
                  </a:outerShdw>
                </a:effectLst>
                <a:latin typeface="+mn-lt"/>
              </a:rPr>
              <a:t>, and </a:t>
            </a:r>
            <a:r>
              <a:rPr lang="en-US" sz="2000" b="1" dirty="0" err="1">
                <a:effectLst>
                  <a:outerShdw blurRad="38100" dist="38100" dir="2700000" algn="tl">
                    <a:srgbClr val="000000">
                      <a:alpha val="43137"/>
                    </a:srgbClr>
                  </a:outerShdw>
                </a:effectLst>
                <a:latin typeface="+mn-lt"/>
              </a:rPr>
              <a:t>Abijah</a:t>
            </a:r>
            <a:r>
              <a:rPr lang="en-US" sz="2000" b="1" dirty="0">
                <a:effectLst>
                  <a:outerShdw blurRad="38100" dist="38100" dir="2700000" algn="tl">
                    <a:srgbClr val="000000">
                      <a:alpha val="43137"/>
                    </a:srgbClr>
                  </a:outerShdw>
                </a:effectLst>
                <a:latin typeface="+mn-lt"/>
              </a:rPr>
              <a:t> the father of Asaph, </a:t>
            </a:r>
            <a:r>
              <a:rPr lang="en-US" sz="2000" b="1" baseline="30000" dirty="0">
                <a:effectLst>
                  <a:outerShdw blurRad="38100" dist="38100" dir="2700000" algn="tl">
                    <a:srgbClr val="000000">
                      <a:alpha val="43137"/>
                    </a:srgbClr>
                  </a:outerShdw>
                </a:effectLst>
                <a:latin typeface="+mn-lt"/>
              </a:rPr>
              <a:t>8 </a:t>
            </a:r>
            <a:r>
              <a:rPr lang="en-US" sz="2000" b="1" dirty="0">
                <a:effectLst>
                  <a:outerShdw blurRad="38100" dist="38100" dir="2700000" algn="tl">
                    <a:srgbClr val="000000">
                      <a:alpha val="43137"/>
                    </a:srgbClr>
                  </a:outerShdw>
                </a:effectLst>
                <a:latin typeface="+mn-lt"/>
              </a:rPr>
              <a:t>and Asaph the father of Jehoshaphat, and Jehoshaphat the father of </a:t>
            </a:r>
            <a:r>
              <a:rPr lang="en-US" sz="2000" b="1" dirty="0" err="1">
                <a:effectLst>
                  <a:outerShdw blurRad="38100" dist="38100" dir="2700000" algn="tl">
                    <a:srgbClr val="000000">
                      <a:alpha val="43137"/>
                    </a:srgbClr>
                  </a:outerShdw>
                </a:effectLst>
                <a:latin typeface="+mn-lt"/>
              </a:rPr>
              <a:t>Joram</a:t>
            </a:r>
            <a:r>
              <a:rPr lang="en-US" sz="2000" b="1" dirty="0">
                <a:effectLst>
                  <a:outerShdw blurRad="38100" dist="38100" dir="2700000" algn="tl">
                    <a:srgbClr val="000000">
                      <a:alpha val="43137"/>
                    </a:srgbClr>
                  </a:outerShdw>
                </a:effectLst>
                <a:latin typeface="+mn-lt"/>
              </a:rPr>
              <a:t>, and </a:t>
            </a:r>
            <a:r>
              <a:rPr lang="en-US" sz="2000" b="1" dirty="0" err="1">
                <a:effectLst>
                  <a:outerShdw blurRad="38100" dist="38100" dir="2700000" algn="tl">
                    <a:srgbClr val="000000">
                      <a:alpha val="43137"/>
                    </a:srgbClr>
                  </a:outerShdw>
                </a:effectLst>
                <a:latin typeface="+mn-lt"/>
              </a:rPr>
              <a:t>Joram</a:t>
            </a:r>
            <a:r>
              <a:rPr lang="en-US" sz="2000" b="1" dirty="0">
                <a:effectLst>
                  <a:outerShdw blurRad="38100" dist="38100" dir="2700000" algn="tl">
                    <a:srgbClr val="000000">
                      <a:alpha val="43137"/>
                    </a:srgbClr>
                  </a:outerShdw>
                </a:effectLst>
                <a:latin typeface="+mn-lt"/>
              </a:rPr>
              <a:t> the father of Uzziah,</a:t>
            </a:r>
            <a:r>
              <a:rPr lang="en-US" sz="2000" b="1" baseline="30000" dirty="0">
                <a:effectLst>
                  <a:outerShdw blurRad="38100" dist="38100" dir="2700000" algn="tl">
                    <a:srgbClr val="000000">
                      <a:alpha val="43137"/>
                    </a:srgbClr>
                  </a:outerShdw>
                </a:effectLst>
                <a:latin typeface="+mn-lt"/>
              </a:rPr>
              <a:t>9 </a:t>
            </a:r>
            <a:r>
              <a:rPr lang="en-US" sz="2000" b="1" dirty="0">
                <a:effectLst>
                  <a:outerShdw blurRad="38100" dist="38100" dir="2700000" algn="tl">
                    <a:srgbClr val="000000">
                      <a:alpha val="43137"/>
                    </a:srgbClr>
                  </a:outerShdw>
                </a:effectLst>
                <a:latin typeface="+mn-lt"/>
              </a:rPr>
              <a:t>and </a:t>
            </a:r>
            <a:r>
              <a:rPr lang="en-US" sz="2000" b="1" dirty="0" err="1">
                <a:effectLst>
                  <a:outerShdw blurRad="38100" dist="38100" dir="2700000" algn="tl">
                    <a:srgbClr val="000000">
                      <a:alpha val="43137"/>
                    </a:srgbClr>
                  </a:outerShdw>
                </a:effectLst>
                <a:latin typeface="+mn-lt"/>
              </a:rPr>
              <a:t>Uzziah</a:t>
            </a:r>
            <a:r>
              <a:rPr lang="en-US" sz="2000" b="1" dirty="0">
                <a:effectLst>
                  <a:outerShdw blurRad="38100" dist="38100" dir="2700000" algn="tl">
                    <a:srgbClr val="000000">
                      <a:alpha val="43137"/>
                    </a:srgbClr>
                  </a:outerShdw>
                </a:effectLst>
                <a:latin typeface="+mn-lt"/>
              </a:rPr>
              <a:t> the father of </a:t>
            </a:r>
            <a:r>
              <a:rPr lang="en-US" sz="2000" b="1" dirty="0" err="1">
                <a:effectLst>
                  <a:outerShdw blurRad="38100" dist="38100" dir="2700000" algn="tl">
                    <a:srgbClr val="000000">
                      <a:alpha val="43137"/>
                    </a:srgbClr>
                  </a:outerShdw>
                </a:effectLst>
                <a:latin typeface="+mn-lt"/>
              </a:rPr>
              <a:t>Jotham</a:t>
            </a:r>
            <a:r>
              <a:rPr lang="en-US" sz="2000" b="1" dirty="0">
                <a:effectLst>
                  <a:outerShdw blurRad="38100" dist="38100" dir="2700000" algn="tl">
                    <a:srgbClr val="000000">
                      <a:alpha val="43137"/>
                    </a:srgbClr>
                  </a:outerShdw>
                </a:effectLst>
                <a:latin typeface="+mn-lt"/>
              </a:rPr>
              <a:t>, and </a:t>
            </a:r>
            <a:r>
              <a:rPr lang="en-US" sz="1800" b="1" dirty="0" err="1">
                <a:effectLst>
                  <a:outerShdw blurRad="38100" dist="38100" dir="2700000" algn="tl">
                    <a:srgbClr val="000000">
                      <a:alpha val="43137"/>
                    </a:srgbClr>
                  </a:outerShdw>
                </a:effectLst>
                <a:latin typeface="+mn-lt"/>
              </a:rPr>
              <a:t>Jotham</a:t>
            </a:r>
            <a:r>
              <a:rPr lang="en-US" sz="1800" b="1" dirty="0">
                <a:effectLst>
                  <a:outerShdw blurRad="38100" dist="38100" dir="2700000" algn="tl">
                    <a:srgbClr val="000000">
                      <a:alpha val="43137"/>
                    </a:srgbClr>
                  </a:outerShdw>
                </a:effectLst>
                <a:latin typeface="+mn-lt"/>
              </a:rPr>
              <a:t> </a:t>
            </a:r>
            <a:r>
              <a:rPr lang="en-US" sz="2000" b="1" dirty="0">
                <a:effectLst>
                  <a:outerShdw blurRad="38100" dist="38100" dir="2700000" algn="tl">
                    <a:srgbClr val="000000">
                      <a:alpha val="43137"/>
                    </a:srgbClr>
                  </a:outerShdw>
                </a:effectLst>
                <a:latin typeface="+mn-lt"/>
              </a:rPr>
              <a:t>the father of Ahaz, and Ahaz the father of Hezekiah, </a:t>
            </a:r>
            <a:r>
              <a:rPr lang="en-US" sz="2000" b="1" baseline="30000" dirty="0">
                <a:effectLst>
                  <a:outerShdw blurRad="38100" dist="38100" dir="2700000" algn="tl">
                    <a:srgbClr val="000000">
                      <a:alpha val="43137"/>
                    </a:srgbClr>
                  </a:outerShdw>
                </a:effectLst>
                <a:latin typeface="+mn-lt"/>
              </a:rPr>
              <a:t>10 </a:t>
            </a:r>
            <a:r>
              <a:rPr lang="en-US" sz="2000" b="1" dirty="0">
                <a:effectLst>
                  <a:outerShdw blurRad="38100" dist="38100" dir="2700000" algn="tl">
                    <a:srgbClr val="000000">
                      <a:alpha val="43137"/>
                    </a:srgbClr>
                  </a:outerShdw>
                </a:effectLst>
                <a:latin typeface="+mn-lt"/>
              </a:rPr>
              <a:t>and Hezekiah the father of Manasseh, and Manasseh the father of Amos, and Amos the father of Josiah,</a:t>
            </a:r>
            <a:r>
              <a:rPr lang="en-US" sz="2000" b="1" baseline="30000" dirty="0">
                <a:effectLst>
                  <a:outerShdw blurRad="38100" dist="38100" dir="2700000" algn="tl">
                    <a:srgbClr val="000000">
                      <a:alpha val="43137"/>
                    </a:srgbClr>
                  </a:outerShdw>
                </a:effectLst>
                <a:latin typeface="+mn-lt"/>
              </a:rPr>
              <a:t>11 </a:t>
            </a:r>
            <a:r>
              <a:rPr lang="en-US" sz="2000" b="1" dirty="0">
                <a:effectLst>
                  <a:outerShdw blurRad="38100" dist="38100" dir="2700000" algn="tl">
                    <a:srgbClr val="000000">
                      <a:alpha val="43137"/>
                    </a:srgbClr>
                  </a:outerShdw>
                </a:effectLst>
                <a:latin typeface="+mn-lt"/>
              </a:rPr>
              <a:t>and Josiah the father of </a:t>
            </a:r>
            <a:r>
              <a:rPr lang="en-US" sz="2000" b="1" dirty="0" err="1">
                <a:effectLst>
                  <a:outerShdw blurRad="38100" dist="38100" dir="2700000" algn="tl">
                    <a:srgbClr val="000000">
                      <a:alpha val="43137"/>
                    </a:srgbClr>
                  </a:outerShdw>
                </a:effectLst>
                <a:latin typeface="+mn-lt"/>
              </a:rPr>
              <a:t>Jechoniah</a:t>
            </a:r>
            <a:r>
              <a:rPr lang="en-US" sz="2000" b="1" dirty="0">
                <a:effectLst>
                  <a:outerShdw blurRad="38100" dist="38100" dir="2700000" algn="tl">
                    <a:srgbClr val="000000">
                      <a:alpha val="43137"/>
                    </a:srgbClr>
                  </a:outerShdw>
                </a:effectLst>
                <a:latin typeface="+mn-lt"/>
              </a:rPr>
              <a:t> and his brothers, at the time of the deportation to Babylon.  </a:t>
            </a:r>
            <a:r>
              <a:rPr lang="en-US" sz="2000" b="1" baseline="30000" dirty="0">
                <a:effectLst>
                  <a:outerShdw blurRad="38100" dist="38100" dir="2700000" algn="tl">
                    <a:srgbClr val="000000">
                      <a:alpha val="43137"/>
                    </a:srgbClr>
                  </a:outerShdw>
                </a:effectLst>
                <a:latin typeface="+mn-lt"/>
              </a:rPr>
              <a:t>12</a:t>
            </a:r>
            <a:r>
              <a:rPr lang="en-US" sz="2000" b="1" dirty="0">
                <a:effectLst>
                  <a:outerShdw blurRad="38100" dist="38100" dir="2700000" algn="tl">
                    <a:srgbClr val="000000">
                      <a:alpha val="43137"/>
                    </a:srgbClr>
                  </a:outerShdw>
                </a:effectLst>
                <a:latin typeface="+mn-lt"/>
              </a:rPr>
              <a:t> And after the deportation to Babylon: </a:t>
            </a:r>
            <a:r>
              <a:rPr lang="en-US" sz="2000" b="1" dirty="0" err="1">
                <a:effectLst>
                  <a:outerShdw blurRad="38100" dist="38100" dir="2700000" algn="tl">
                    <a:srgbClr val="000000">
                      <a:alpha val="43137"/>
                    </a:srgbClr>
                  </a:outerShdw>
                </a:effectLst>
                <a:latin typeface="+mn-lt"/>
              </a:rPr>
              <a:t>Jechoniah</a:t>
            </a:r>
            <a:r>
              <a:rPr lang="en-US" sz="2000" b="1" dirty="0">
                <a:effectLst>
                  <a:outerShdw blurRad="38100" dist="38100" dir="2700000" algn="tl">
                    <a:srgbClr val="000000">
                      <a:alpha val="43137"/>
                    </a:srgbClr>
                  </a:outerShdw>
                </a:effectLst>
                <a:latin typeface="+mn-lt"/>
              </a:rPr>
              <a:t> was the father of </a:t>
            </a:r>
            <a:r>
              <a:rPr lang="en-US" sz="2000" b="1" dirty="0" err="1">
                <a:effectLst>
                  <a:outerShdw blurRad="38100" dist="38100" dir="2700000" algn="tl">
                    <a:srgbClr val="000000">
                      <a:alpha val="43137"/>
                    </a:srgbClr>
                  </a:outerShdw>
                </a:effectLst>
                <a:latin typeface="+mn-lt"/>
              </a:rPr>
              <a:t>Shealtiel</a:t>
            </a:r>
            <a:r>
              <a:rPr lang="en-US" sz="2000" b="1" dirty="0">
                <a:effectLst>
                  <a:outerShdw blurRad="38100" dist="38100" dir="2700000" algn="tl">
                    <a:srgbClr val="000000">
                      <a:alpha val="43137"/>
                    </a:srgbClr>
                  </a:outerShdw>
                </a:effectLst>
                <a:latin typeface="+mn-lt"/>
              </a:rPr>
              <a:t>, and </a:t>
            </a:r>
            <a:r>
              <a:rPr lang="en-US" sz="2000" b="1" dirty="0" err="1">
                <a:effectLst>
                  <a:outerShdw blurRad="38100" dist="38100" dir="2700000" algn="tl">
                    <a:srgbClr val="000000">
                      <a:alpha val="43137"/>
                    </a:srgbClr>
                  </a:outerShdw>
                </a:effectLst>
                <a:latin typeface="+mn-lt"/>
              </a:rPr>
              <a:t>Shealtiel</a:t>
            </a:r>
            <a:r>
              <a:rPr lang="en-US" sz="2000" b="1" dirty="0">
                <a:effectLst>
                  <a:outerShdw blurRad="38100" dist="38100" dir="2700000" algn="tl">
                    <a:srgbClr val="000000">
                      <a:alpha val="43137"/>
                    </a:srgbClr>
                  </a:outerShdw>
                </a:effectLst>
                <a:latin typeface="+mn-lt"/>
              </a:rPr>
              <a:t> the father of Zerubbabel, </a:t>
            </a:r>
            <a:r>
              <a:rPr lang="en-US" sz="2000" b="1" baseline="30000" dirty="0">
                <a:effectLst>
                  <a:outerShdw blurRad="38100" dist="38100" dir="2700000" algn="tl">
                    <a:srgbClr val="000000">
                      <a:alpha val="43137"/>
                    </a:srgbClr>
                  </a:outerShdw>
                </a:effectLst>
                <a:latin typeface="+mn-lt"/>
              </a:rPr>
              <a:t>13</a:t>
            </a:r>
            <a:r>
              <a:rPr lang="en-US" sz="2000" b="1" dirty="0">
                <a:effectLst>
                  <a:outerShdw blurRad="38100" dist="38100" dir="2700000" algn="tl">
                    <a:srgbClr val="000000">
                      <a:alpha val="43137"/>
                    </a:srgbClr>
                  </a:outerShdw>
                </a:effectLst>
                <a:latin typeface="+mn-lt"/>
              </a:rPr>
              <a:t> and Zerubbabel the father of </a:t>
            </a:r>
            <a:r>
              <a:rPr lang="en-US" sz="2000" b="1" dirty="0" err="1">
                <a:effectLst>
                  <a:outerShdw blurRad="38100" dist="38100" dir="2700000" algn="tl">
                    <a:srgbClr val="000000">
                      <a:alpha val="43137"/>
                    </a:srgbClr>
                  </a:outerShdw>
                </a:effectLst>
                <a:latin typeface="+mn-lt"/>
              </a:rPr>
              <a:t>Abiud</a:t>
            </a:r>
            <a:r>
              <a:rPr lang="en-US" sz="2000" b="1" dirty="0">
                <a:effectLst>
                  <a:outerShdw blurRad="38100" dist="38100" dir="2700000" algn="tl">
                    <a:srgbClr val="000000">
                      <a:alpha val="43137"/>
                    </a:srgbClr>
                  </a:outerShdw>
                </a:effectLst>
                <a:latin typeface="+mn-lt"/>
              </a:rPr>
              <a:t>, and </a:t>
            </a:r>
            <a:r>
              <a:rPr lang="en-US" sz="2000" b="1" dirty="0" err="1">
                <a:effectLst>
                  <a:outerShdw blurRad="38100" dist="38100" dir="2700000" algn="tl">
                    <a:srgbClr val="000000">
                      <a:alpha val="43137"/>
                    </a:srgbClr>
                  </a:outerShdw>
                </a:effectLst>
                <a:latin typeface="+mn-lt"/>
              </a:rPr>
              <a:t>Abiud</a:t>
            </a:r>
            <a:r>
              <a:rPr lang="en-US" sz="2000" b="1" dirty="0">
                <a:effectLst>
                  <a:outerShdw blurRad="38100" dist="38100" dir="2700000" algn="tl">
                    <a:srgbClr val="000000">
                      <a:alpha val="43137"/>
                    </a:srgbClr>
                  </a:outerShdw>
                </a:effectLst>
                <a:latin typeface="+mn-lt"/>
              </a:rPr>
              <a:t> the father of </a:t>
            </a:r>
            <a:r>
              <a:rPr lang="en-US" sz="2000" b="1" dirty="0" err="1">
                <a:effectLst>
                  <a:outerShdw blurRad="38100" dist="38100" dir="2700000" algn="tl">
                    <a:srgbClr val="000000">
                      <a:alpha val="43137"/>
                    </a:srgbClr>
                  </a:outerShdw>
                </a:effectLst>
                <a:latin typeface="+mn-lt"/>
              </a:rPr>
              <a:t>Eliakim</a:t>
            </a:r>
            <a:r>
              <a:rPr lang="en-US" sz="2000" b="1" dirty="0">
                <a:effectLst>
                  <a:outerShdw blurRad="38100" dist="38100" dir="2700000" algn="tl">
                    <a:srgbClr val="000000">
                      <a:alpha val="43137"/>
                    </a:srgbClr>
                  </a:outerShdw>
                </a:effectLst>
                <a:latin typeface="+mn-lt"/>
              </a:rPr>
              <a:t>, and </a:t>
            </a:r>
            <a:r>
              <a:rPr lang="en-US" sz="2000" b="1" dirty="0" err="1">
                <a:effectLst>
                  <a:outerShdw blurRad="38100" dist="38100" dir="2700000" algn="tl">
                    <a:srgbClr val="000000">
                      <a:alpha val="43137"/>
                    </a:srgbClr>
                  </a:outerShdw>
                </a:effectLst>
                <a:latin typeface="+mn-lt"/>
              </a:rPr>
              <a:t>Eliakim</a:t>
            </a:r>
            <a:r>
              <a:rPr lang="en-US" sz="2000" b="1" dirty="0">
                <a:effectLst>
                  <a:outerShdw blurRad="38100" dist="38100" dir="2700000" algn="tl">
                    <a:srgbClr val="000000">
                      <a:alpha val="43137"/>
                    </a:srgbClr>
                  </a:outerShdw>
                </a:effectLst>
                <a:latin typeface="+mn-lt"/>
              </a:rPr>
              <a:t> the father of </a:t>
            </a:r>
            <a:r>
              <a:rPr lang="en-US" sz="2000" b="1" dirty="0" err="1">
                <a:effectLst>
                  <a:outerShdw blurRad="38100" dist="38100" dir="2700000" algn="tl">
                    <a:srgbClr val="000000">
                      <a:alpha val="43137"/>
                    </a:srgbClr>
                  </a:outerShdw>
                </a:effectLst>
                <a:latin typeface="+mn-lt"/>
              </a:rPr>
              <a:t>Azor</a:t>
            </a:r>
            <a:r>
              <a:rPr lang="en-US" sz="2000" b="1" dirty="0">
                <a:effectLst>
                  <a:outerShdw blurRad="38100" dist="38100" dir="2700000" algn="tl">
                    <a:srgbClr val="000000">
                      <a:alpha val="43137"/>
                    </a:srgbClr>
                  </a:outerShdw>
                </a:effectLst>
                <a:latin typeface="+mn-lt"/>
              </a:rPr>
              <a:t>, </a:t>
            </a:r>
            <a:r>
              <a:rPr lang="en-US" sz="2000" b="1" baseline="30000" dirty="0">
                <a:effectLst>
                  <a:outerShdw blurRad="38100" dist="38100" dir="2700000" algn="tl">
                    <a:srgbClr val="000000">
                      <a:alpha val="43137"/>
                    </a:srgbClr>
                  </a:outerShdw>
                </a:effectLst>
                <a:latin typeface="+mn-lt"/>
              </a:rPr>
              <a:t>14 </a:t>
            </a:r>
            <a:r>
              <a:rPr lang="en-US" sz="2000" b="1" dirty="0" smtClean="0">
                <a:effectLst>
                  <a:outerShdw blurRad="38100" dist="38100" dir="2700000" algn="tl">
                    <a:srgbClr val="000000">
                      <a:alpha val="43137"/>
                    </a:srgbClr>
                  </a:outerShdw>
                </a:effectLst>
                <a:latin typeface="+mn-lt"/>
              </a:rPr>
              <a:t>and </a:t>
            </a:r>
            <a:r>
              <a:rPr lang="en-US" sz="2000" b="1" dirty="0" err="1" smtClean="0">
                <a:effectLst>
                  <a:outerShdw blurRad="38100" dist="38100" dir="2700000" algn="tl">
                    <a:srgbClr val="000000">
                      <a:alpha val="43137"/>
                    </a:srgbClr>
                  </a:outerShdw>
                </a:effectLst>
                <a:latin typeface="+mn-lt"/>
              </a:rPr>
              <a:t>Azor</a:t>
            </a:r>
            <a:r>
              <a:rPr lang="en-US" sz="2000" b="1" dirty="0" smtClean="0">
                <a:effectLst>
                  <a:outerShdw blurRad="38100" dist="38100" dir="2700000" algn="tl">
                    <a:srgbClr val="000000">
                      <a:alpha val="43137"/>
                    </a:srgbClr>
                  </a:outerShdw>
                </a:effectLst>
                <a:latin typeface="+mn-lt"/>
              </a:rPr>
              <a:t> the father of </a:t>
            </a:r>
            <a:r>
              <a:rPr lang="en-US" sz="2000" b="1" dirty="0" err="1" smtClean="0">
                <a:effectLst>
                  <a:outerShdw blurRad="38100" dist="38100" dir="2700000" algn="tl">
                    <a:srgbClr val="000000">
                      <a:alpha val="43137"/>
                    </a:srgbClr>
                  </a:outerShdw>
                </a:effectLst>
                <a:latin typeface="+mn-lt"/>
              </a:rPr>
              <a:t>Zadok</a:t>
            </a:r>
            <a:r>
              <a:rPr lang="en-US" sz="2000" b="1" dirty="0" smtClean="0">
                <a:effectLst>
                  <a:outerShdw blurRad="38100" dist="38100" dir="2700000" algn="tl">
                    <a:srgbClr val="000000">
                      <a:alpha val="43137"/>
                    </a:srgbClr>
                  </a:outerShdw>
                </a:effectLst>
                <a:latin typeface="+mn-lt"/>
              </a:rPr>
              <a:t>, and </a:t>
            </a:r>
            <a:r>
              <a:rPr lang="en-US" sz="2000" b="1" dirty="0" err="1" smtClean="0">
                <a:effectLst>
                  <a:outerShdw blurRad="38100" dist="38100" dir="2700000" algn="tl">
                    <a:srgbClr val="000000">
                      <a:alpha val="43137"/>
                    </a:srgbClr>
                  </a:outerShdw>
                </a:effectLst>
                <a:latin typeface="+mn-lt"/>
              </a:rPr>
              <a:t>Zadok</a:t>
            </a:r>
            <a:r>
              <a:rPr lang="en-US" sz="2000" b="1" dirty="0" smtClean="0">
                <a:effectLst>
                  <a:outerShdw blurRad="38100" dist="38100" dir="2700000" algn="tl">
                    <a:srgbClr val="000000">
                      <a:alpha val="43137"/>
                    </a:srgbClr>
                  </a:outerShdw>
                </a:effectLst>
                <a:latin typeface="+mn-lt"/>
              </a:rPr>
              <a:t> the father of </a:t>
            </a:r>
            <a:r>
              <a:rPr lang="en-US" sz="2000" b="1" dirty="0" err="1" smtClean="0">
                <a:effectLst>
                  <a:outerShdw blurRad="38100" dist="38100" dir="2700000" algn="tl">
                    <a:srgbClr val="000000">
                      <a:alpha val="43137"/>
                    </a:srgbClr>
                  </a:outerShdw>
                </a:effectLst>
                <a:latin typeface="+mn-lt"/>
              </a:rPr>
              <a:t>Achim</a:t>
            </a:r>
            <a:r>
              <a:rPr lang="en-US" sz="2000" b="1" dirty="0" smtClean="0">
                <a:effectLst>
                  <a:outerShdw blurRad="38100" dist="38100" dir="2700000" algn="tl">
                    <a:srgbClr val="000000">
                      <a:alpha val="43137"/>
                    </a:srgbClr>
                  </a:outerShdw>
                </a:effectLst>
                <a:latin typeface="+mn-lt"/>
              </a:rPr>
              <a:t>, and </a:t>
            </a:r>
            <a:r>
              <a:rPr lang="en-US" sz="2000" b="1" dirty="0" err="1" smtClean="0">
                <a:effectLst>
                  <a:outerShdw blurRad="38100" dist="38100" dir="2700000" algn="tl">
                    <a:srgbClr val="000000">
                      <a:alpha val="43137"/>
                    </a:srgbClr>
                  </a:outerShdw>
                </a:effectLst>
                <a:latin typeface="+mn-lt"/>
              </a:rPr>
              <a:t>Achim</a:t>
            </a:r>
            <a:r>
              <a:rPr lang="en-US" sz="2000" b="1" dirty="0" smtClean="0">
                <a:effectLst>
                  <a:outerShdw blurRad="38100" dist="38100" dir="2700000" algn="tl">
                    <a:srgbClr val="000000">
                      <a:alpha val="43137"/>
                    </a:srgbClr>
                  </a:outerShdw>
                </a:effectLst>
                <a:latin typeface="+mn-lt"/>
              </a:rPr>
              <a:t> the father of </a:t>
            </a:r>
            <a:r>
              <a:rPr lang="en-US" sz="2000" b="1" dirty="0" err="1" smtClean="0">
                <a:effectLst>
                  <a:outerShdw blurRad="38100" dist="38100" dir="2700000" algn="tl">
                    <a:srgbClr val="000000">
                      <a:alpha val="43137"/>
                    </a:srgbClr>
                  </a:outerShdw>
                </a:effectLst>
                <a:latin typeface="+mn-lt"/>
              </a:rPr>
              <a:t>Eliud</a:t>
            </a:r>
            <a:r>
              <a:rPr lang="en-US" sz="2000" b="1" dirty="0" smtClean="0">
                <a:effectLst>
                  <a:outerShdw blurRad="38100" dist="38100" dir="2700000" algn="tl">
                    <a:srgbClr val="000000">
                      <a:alpha val="43137"/>
                    </a:srgbClr>
                  </a:outerShdw>
                </a:effectLst>
                <a:latin typeface="+mn-lt"/>
              </a:rPr>
              <a:t>, </a:t>
            </a:r>
            <a:r>
              <a:rPr lang="en-US" sz="2000" b="1" baseline="30000" dirty="0" smtClean="0">
                <a:effectLst>
                  <a:outerShdw blurRad="38100" dist="38100" dir="2700000" algn="tl">
                    <a:srgbClr val="000000">
                      <a:alpha val="43137"/>
                    </a:srgbClr>
                  </a:outerShdw>
                </a:effectLst>
                <a:latin typeface="+mn-lt"/>
              </a:rPr>
              <a:t>15</a:t>
            </a:r>
            <a:r>
              <a:rPr lang="en-US" sz="2000" b="1" dirty="0">
                <a:effectLst>
                  <a:outerShdw blurRad="38100" dist="38100" dir="2700000" algn="tl">
                    <a:srgbClr val="000000">
                      <a:alpha val="43137"/>
                    </a:srgbClr>
                  </a:outerShdw>
                </a:effectLst>
                <a:latin typeface="+mn-lt"/>
              </a:rPr>
              <a:t> </a:t>
            </a:r>
            <a:r>
              <a:rPr lang="en-US" sz="2000" b="1" dirty="0" smtClean="0">
                <a:effectLst>
                  <a:outerShdw blurRad="38100" dist="38100" dir="2700000" algn="tl">
                    <a:srgbClr val="000000">
                      <a:alpha val="43137"/>
                    </a:srgbClr>
                  </a:outerShdw>
                </a:effectLst>
                <a:latin typeface="+mn-lt"/>
              </a:rPr>
              <a:t>and </a:t>
            </a:r>
            <a:r>
              <a:rPr lang="en-US" sz="2000" b="1" dirty="0" err="1" smtClean="0">
                <a:effectLst>
                  <a:outerShdw blurRad="38100" dist="38100" dir="2700000" algn="tl">
                    <a:srgbClr val="000000">
                      <a:alpha val="43137"/>
                    </a:srgbClr>
                  </a:outerShdw>
                </a:effectLst>
                <a:latin typeface="+mn-lt"/>
              </a:rPr>
              <a:t>Eliud</a:t>
            </a:r>
            <a:r>
              <a:rPr lang="en-US" sz="2000" b="1" dirty="0" smtClean="0">
                <a:effectLst>
                  <a:outerShdw blurRad="38100" dist="38100" dir="2700000" algn="tl">
                    <a:srgbClr val="000000">
                      <a:alpha val="43137"/>
                    </a:srgbClr>
                  </a:outerShdw>
                </a:effectLst>
                <a:latin typeface="+mn-lt"/>
              </a:rPr>
              <a:t> the father of </a:t>
            </a:r>
            <a:r>
              <a:rPr lang="en-US" sz="2000" b="1" dirty="0" err="1" smtClean="0">
                <a:effectLst>
                  <a:outerShdw blurRad="38100" dist="38100" dir="2700000" algn="tl">
                    <a:srgbClr val="000000">
                      <a:alpha val="43137"/>
                    </a:srgbClr>
                  </a:outerShdw>
                </a:effectLst>
                <a:latin typeface="+mn-lt"/>
              </a:rPr>
              <a:t>Eleazar</a:t>
            </a:r>
            <a:r>
              <a:rPr lang="en-US" sz="2000" b="1" dirty="0" smtClean="0">
                <a:effectLst>
                  <a:outerShdw blurRad="38100" dist="38100" dir="2700000" algn="tl">
                    <a:srgbClr val="000000">
                      <a:alpha val="43137"/>
                    </a:srgbClr>
                  </a:outerShdw>
                </a:effectLst>
                <a:latin typeface="+mn-lt"/>
              </a:rPr>
              <a:t>, and </a:t>
            </a:r>
            <a:r>
              <a:rPr lang="en-US" sz="2000" b="1" dirty="0" err="1" smtClean="0">
                <a:effectLst>
                  <a:outerShdw blurRad="38100" dist="38100" dir="2700000" algn="tl">
                    <a:srgbClr val="000000">
                      <a:alpha val="43137"/>
                    </a:srgbClr>
                  </a:outerShdw>
                </a:effectLst>
                <a:latin typeface="+mn-lt"/>
              </a:rPr>
              <a:t>Eleazar</a:t>
            </a:r>
            <a:r>
              <a:rPr lang="en-US" sz="2000" b="1" dirty="0" smtClean="0">
                <a:effectLst>
                  <a:outerShdw blurRad="38100" dist="38100" dir="2700000" algn="tl">
                    <a:srgbClr val="000000">
                      <a:alpha val="43137"/>
                    </a:srgbClr>
                  </a:outerShdw>
                </a:effectLst>
                <a:latin typeface="+mn-lt"/>
              </a:rPr>
              <a:t> the father of </a:t>
            </a:r>
            <a:r>
              <a:rPr lang="en-US" sz="2000" b="1" dirty="0" err="1" smtClean="0">
                <a:effectLst>
                  <a:outerShdw blurRad="38100" dist="38100" dir="2700000" algn="tl">
                    <a:srgbClr val="000000">
                      <a:alpha val="43137"/>
                    </a:srgbClr>
                  </a:outerShdw>
                </a:effectLst>
                <a:latin typeface="+mn-lt"/>
              </a:rPr>
              <a:t>Matthan</a:t>
            </a:r>
            <a:r>
              <a:rPr lang="en-US" sz="2000" b="1" dirty="0" smtClean="0">
                <a:effectLst>
                  <a:outerShdw blurRad="38100" dist="38100" dir="2700000" algn="tl">
                    <a:srgbClr val="000000">
                      <a:alpha val="43137"/>
                    </a:srgbClr>
                  </a:outerShdw>
                </a:effectLst>
                <a:latin typeface="+mn-lt"/>
              </a:rPr>
              <a:t>, and </a:t>
            </a:r>
            <a:r>
              <a:rPr lang="en-US" sz="2000" b="1" dirty="0" err="1" smtClean="0">
                <a:effectLst>
                  <a:outerShdw blurRad="38100" dist="38100" dir="2700000" algn="tl">
                    <a:srgbClr val="000000">
                      <a:alpha val="43137"/>
                    </a:srgbClr>
                  </a:outerShdw>
                </a:effectLst>
                <a:latin typeface="+mn-lt"/>
              </a:rPr>
              <a:t>Matthan</a:t>
            </a:r>
            <a:r>
              <a:rPr lang="en-US" sz="2000" b="1" dirty="0" smtClean="0">
                <a:effectLst>
                  <a:outerShdw blurRad="38100" dist="38100" dir="2700000" algn="tl">
                    <a:srgbClr val="000000">
                      <a:alpha val="43137"/>
                    </a:srgbClr>
                  </a:outerShdw>
                </a:effectLst>
                <a:latin typeface="+mn-lt"/>
              </a:rPr>
              <a:t> the father of Jacob,</a:t>
            </a:r>
            <a:r>
              <a:rPr lang="en-US" sz="2000" b="1" baseline="30000" dirty="0">
                <a:effectLst>
                  <a:outerShdw blurRad="38100" dist="38100" dir="2700000" algn="tl">
                    <a:srgbClr val="000000">
                      <a:alpha val="43137"/>
                    </a:srgbClr>
                  </a:outerShdw>
                </a:effectLst>
                <a:latin typeface="+mn-lt"/>
              </a:rPr>
              <a:t> 16 </a:t>
            </a:r>
            <a:r>
              <a:rPr lang="en-US" sz="2000" b="1" dirty="0">
                <a:effectLst>
                  <a:outerShdw blurRad="38100" dist="38100" dir="2700000" algn="tl">
                    <a:srgbClr val="000000">
                      <a:alpha val="43137"/>
                    </a:srgbClr>
                  </a:outerShdw>
                </a:effectLst>
                <a:latin typeface="+mn-lt"/>
              </a:rPr>
              <a:t>and Jacob the father of Joseph the husband of Mary, of whom Jesus was born, who is called Christ. </a:t>
            </a:r>
            <a:endParaRPr lang="en-US" sz="2000" dirty="0">
              <a:effectLst>
                <a:outerShdw blurRad="38100" dist="38100" dir="2700000" algn="tl">
                  <a:srgbClr val="000000">
                    <a:alpha val="43137"/>
                  </a:srgbClr>
                </a:outerShdw>
              </a:effectLst>
              <a:latin typeface="+mn-lt"/>
            </a:endParaRPr>
          </a:p>
        </p:txBody>
      </p:sp>
      <p:sp>
        <p:nvSpPr>
          <p:cNvPr id="4" name="TextBox 3"/>
          <p:cNvSpPr txBox="1"/>
          <p:nvPr/>
        </p:nvSpPr>
        <p:spPr>
          <a:xfrm>
            <a:off x="7016261" y="6380786"/>
            <a:ext cx="2126544"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Matthew 1:1-16 ESV</a:t>
            </a:r>
            <a:endParaRPr lang="en-US"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1502838717"/>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068" y="2751792"/>
            <a:ext cx="8684791" cy="1325563"/>
          </a:xfrm>
        </p:spPr>
        <p:txBody>
          <a:bodyPr>
            <a:noAutofit/>
          </a:bodyPr>
          <a:lstStyle/>
          <a:p>
            <a:pPr algn="ctr"/>
            <a:r>
              <a:rPr lang="en-US" sz="2400" b="1" dirty="0">
                <a:effectLst>
                  <a:outerShdw blurRad="38100" dist="38100" dir="2700000" algn="tl">
                    <a:srgbClr val="000000">
                      <a:alpha val="43137"/>
                    </a:srgbClr>
                  </a:outerShdw>
                </a:effectLst>
                <a:latin typeface="+mn-lt"/>
              </a:rPr>
              <a:t>Now when the king lived in his house and the </a:t>
            </a:r>
            <a:r>
              <a:rPr lang="en-US" sz="2400" b="1" cap="small" dirty="0">
                <a:effectLst>
                  <a:outerShdw blurRad="38100" dist="38100" dir="2700000" algn="tl">
                    <a:srgbClr val="000000">
                      <a:alpha val="43137"/>
                    </a:srgbClr>
                  </a:outerShdw>
                </a:effectLst>
                <a:latin typeface="+mn-lt"/>
              </a:rPr>
              <a:t>Lord</a:t>
            </a:r>
            <a:r>
              <a:rPr lang="en-US" sz="2400" b="1" dirty="0">
                <a:effectLst>
                  <a:outerShdw blurRad="38100" dist="38100" dir="2700000" algn="tl">
                    <a:srgbClr val="000000">
                      <a:alpha val="43137"/>
                    </a:srgbClr>
                  </a:outerShdw>
                </a:effectLst>
                <a:latin typeface="+mn-lt"/>
              </a:rPr>
              <a:t> had given him rest from all his surrounding enemies, </a:t>
            </a:r>
            <a:r>
              <a:rPr lang="en-US" sz="2400" b="1" baseline="30000" dirty="0">
                <a:effectLst>
                  <a:outerShdw blurRad="38100" dist="38100" dir="2700000" algn="tl">
                    <a:srgbClr val="000000">
                      <a:alpha val="43137"/>
                    </a:srgbClr>
                  </a:outerShdw>
                </a:effectLst>
                <a:latin typeface="+mn-lt"/>
              </a:rPr>
              <a:t>2 </a:t>
            </a:r>
            <a:r>
              <a:rPr lang="en-US" sz="2400" b="1" dirty="0">
                <a:effectLst>
                  <a:outerShdw blurRad="38100" dist="38100" dir="2700000" algn="tl">
                    <a:srgbClr val="000000">
                      <a:alpha val="43137"/>
                    </a:srgbClr>
                  </a:outerShdw>
                </a:effectLst>
                <a:latin typeface="+mn-lt"/>
              </a:rPr>
              <a:t>the king said to Nathan the prophet, “See now, I dwell in a house of cedar, but the ark of God dwells in a tent.” </a:t>
            </a:r>
            <a:r>
              <a:rPr lang="en-US" sz="2400" b="1" baseline="30000" dirty="0">
                <a:effectLst>
                  <a:outerShdw blurRad="38100" dist="38100" dir="2700000" algn="tl">
                    <a:srgbClr val="000000">
                      <a:alpha val="43137"/>
                    </a:srgbClr>
                  </a:outerShdw>
                </a:effectLst>
                <a:latin typeface="+mn-lt"/>
              </a:rPr>
              <a:t>3 </a:t>
            </a:r>
            <a:r>
              <a:rPr lang="en-US" sz="2400" b="1" dirty="0">
                <a:effectLst>
                  <a:outerShdw blurRad="38100" dist="38100" dir="2700000" algn="tl">
                    <a:srgbClr val="000000">
                      <a:alpha val="43137"/>
                    </a:srgbClr>
                  </a:outerShdw>
                </a:effectLst>
                <a:latin typeface="+mn-lt"/>
              </a:rPr>
              <a:t>And Nathan said to the king, “Go, do all that is in your heart, for the </a:t>
            </a:r>
            <a:r>
              <a:rPr lang="en-US" sz="2400" b="1" cap="small" dirty="0">
                <a:effectLst>
                  <a:outerShdw blurRad="38100" dist="38100" dir="2700000" algn="tl">
                    <a:srgbClr val="000000">
                      <a:alpha val="43137"/>
                    </a:srgbClr>
                  </a:outerShdw>
                </a:effectLst>
                <a:latin typeface="+mn-lt"/>
              </a:rPr>
              <a:t>Lord</a:t>
            </a:r>
            <a:r>
              <a:rPr lang="en-US" sz="2400" b="1" dirty="0">
                <a:effectLst>
                  <a:outerShdw blurRad="38100" dist="38100" dir="2700000" algn="tl">
                    <a:srgbClr val="000000">
                      <a:alpha val="43137"/>
                    </a:srgbClr>
                  </a:outerShdw>
                </a:effectLst>
                <a:latin typeface="+mn-lt"/>
              </a:rPr>
              <a:t> is with you.”  </a:t>
            </a:r>
            <a:r>
              <a:rPr lang="en-US" sz="2400" b="1" baseline="30000" dirty="0">
                <a:effectLst>
                  <a:outerShdw blurRad="38100" dist="38100" dir="2700000" algn="tl">
                    <a:srgbClr val="000000">
                      <a:alpha val="43137"/>
                    </a:srgbClr>
                  </a:outerShdw>
                </a:effectLst>
                <a:latin typeface="+mn-lt"/>
              </a:rPr>
              <a:t>4 </a:t>
            </a:r>
            <a:r>
              <a:rPr lang="en-US" sz="2400" b="1" dirty="0">
                <a:effectLst>
                  <a:outerShdw blurRad="38100" dist="38100" dir="2700000" algn="tl">
                    <a:srgbClr val="000000">
                      <a:alpha val="43137"/>
                    </a:srgbClr>
                  </a:outerShdw>
                </a:effectLst>
                <a:latin typeface="+mn-lt"/>
              </a:rPr>
              <a:t>But that same night the word of the </a:t>
            </a:r>
            <a:r>
              <a:rPr lang="en-US" sz="2400" b="1" cap="small" dirty="0">
                <a:effectLst>
                  <a:outerShdw blurRad="38100" dist="38100" dir="2700000" algn="tl">
                    <a:srgbClr val="000000">
                      <a:alpha val="43137"/>
                    </a:srgbClr>
                  </a:outerShdw>
                </a:effectLst>
                <a:latin typeface="+mn-lt"/>
              </a:rPr>
              <a:t>Lord</a:t>
            </a:r>
            <a:r>
              <a:rPr lang="en-US" sz="2400" b="1" dirty="0">
                <a:effectLst>
                  <a:outerShdw blurRad="38100" dist="38100" dir="2700000" algn="tl">
                    <a:srgbClr val="000000">
                      <a:alpha val="43137"/>
                    </a:srgbClr>
                  </a:outerShdw>
                </a:effectLst>
                <a:latin typeface="+mn-lt"/>
              </a:rPr>
              <a:t> came to Nathan, </a:t>
            </a:r>
            <a:r>
              <a:rPr lang="en-US" sz="2400" b="1" baseline="30000" dirty="0">
                <a:effectLst>
                  <a:outerShdw blurRad="38100" dist="38100" dir="2700000" algn="tl">
                    <a:srgbClr val="000000">
                      <a:alpha val="43137"/>
                    </a:srgbClr>
                  </a:outerShdw>
                </a:effectLst>
                <a:latin typeface="+mn-lt"/>
              </a:rPr>
              <a:t>5 </a:t>
            </a:r>
            <a:r>
              <a:rPr lang="en-US" sz="2400" b="1" dirty="0">
                <a:effectLst>
                  <a:outerShdw blurRad="38100" dist="38100" dir="2700000" algn="tl">
                    <a:srgbClr val="000000">
                      <a:alpha val="43137"/>
                    </a:srgbClr>
                  </a:outerShdw>
                </a:effectLst>
                <a:latin typeface="+mn-lt"/>
              </a:rPr>
              <a:t>“Go and tell my servant David, ‘Thus says the </a:t>
            </a:r>
            <a:r>
              <a:rPr lang="en-US" sz="2400" b="1" cap="small" dirty="0">
                <a:effectLst>
                  <a:outerShdw blurRad="38100" dist="38100" dir="2700000" algn="tl">
                    <a:srgbClr val="000000">
                      <a:alpha val="43137"/>
                    </a:srgbClr>
                  </a:outerShdw>
                </a:effectLst>
                <a:latin typeface="+mn-lt"/>
              </a:rPr>
              <a:t>Lord</a:t>
            </a:r>
            <a:r>
              <a:rPr lang="en-US" sz="2400" b="1" dirty="0">
                <a:effectLst>
                  <a:outerShdw blurRad="38100" dist="38100" dir="2700000" algn="tl">
                    <a:srgbClr val="000000">
                      <a:alpha val="43137"/>
                    </a:srgbClr>
                  </a:outerShdw>
                </a:effectLst>
                <a:latin typeface="+mn-lt"/>
              </a:rPr>
              <a:t>: Would you build me a house to dwell in? </a:t>
            </a:r>
            <a:r>
              <a:rPr lang="en-US" sz="2400" b="1" baseline="30000" dirty="0">
                <a:effectLst>
                  <a:outerShdw blurRad="38100" dist="38100" dir="2700000" algn="tl">
                    <a:srgbClr val="000000">
                      <a:alpha val="43137"/>
                    </a:srgbClr>
                  </a:outerShdw>
                </a:effectLst>
                <a:latin typeface="+mn-lt"/>
              </a:rPr>
              <a:t>6 </a:t>
            </a:r>
            <a:r>
              <a:rPr lang="en-US" sz="2400" b="1" dirty="0">
                <a:effectLst>
                  <a:outerShdw blurRad="38100" dist="38100" dir="2700000" algn="tl">
                    <a:srgbClr val="000000">
                      <a:alpha val="43137"/>
                    </a:srgbClr>
                  </a:outerShdw>
                </a:effectLst>
                <a:latin typeface="+mn-lt"/>
              </a:rPr>
              <a:t>I have not lived in a house since the day I brought up the people of Israel from Egypt to this day, but I have been moving about in a tent for my dwelling. </a:t>
            </a:r>
            <a:r>
              <a:rPr lang="en-US" sz="2400" b="1" baseline="30000" dirty="0">
                <a:effectLst>
                  <a:outerShdw blurRad="38100" dist="38100" dir="2700000" algn="tl">
                    <a:srgbClr val="000000">
                      <a:alpha val="43137"/>
                    </a:srgbClr>
                  </a:outerShdw>
                </a:effectLst>
                <a:latin typeface="+mn-lt"/>
              </a:rPr>
              <a:t>7 </a:t>
            </a:r>
            <a:r>
              <a:rPr lang="en-US" sz="2400" b="1" dirty="0">
                <a:effectLst>
                  <a:outerShdw blurRad="38100" dist="38100" dir="2700000" algn="tl">
                    <a:srgbClr val="000000">
                      <a:alpha val="43137"/>
                    </a:srgbClr>
                  </a:outerShdw>
                </a:effectLst>
                <a:latin typeface="+mn-lt"/>
              </a:rPr>
              <a:t>In all places where I have moved with all the people of Israel, did I speak a word with any of the judges</a:t>
            </a:r>
            <a:r>
              <a:rPr lang="en-US" sz="2400" b="1" baseline="30000" dirty="0">
                <a:effectLst>
                  <a:outerShdw blurRad="38100" dist="38100" dir="2700000" algn="tl">
                    <a:srgbClr val="000000">
                      <a:alpha val="43137"/>
                    </a:srgbClr>
                  </a:outerShdw>
                </a:effectLst>
                <a:latin typeface="+mn-lt"/>
              </a:rPr>
              <a:t> </a:t>
            </a:r>
            <a:r>
              <a:rPr lang="en-US" sz="2400" b="1" dirty="0">
                <a:effectLst>
                  <a:outerShdw blurRad="38100" dist="38100" dir="2700000" algn="tl">
                    <a:srgbClr val="000000">
                      <a:alpha val="43137"/>
                    </a:srgbClr>
                  </a:outerShdw>
                </a:effectLst>
                <a:latin typeface="+mn-lt"/>
              </a:rPr>
              <a:t>of Israel, whom I commanded to shepherd my people Israel, saying, “Why have you not built me a house of cedar?”’ </a:t>
            </a:r>
            <a:r>
              <a:rPr lang="en-US" sz="2400" b="1" baseline="30000" dirty="0">
                <a:effectLst>
                  <a:outerShdw blurRad="38100" dist="38100" dir="2700000" algn="tl">
                    <a:srgbClr val="000000">
                      <a:alpha val="43137"/>
                    </a:srgbClr>
                  </a:outerShdw>
                </a:effectLst>
                <a:latin typeface="+mn-lt"/>
              </a:rPr>
              <a:t>8 </a:t>
            </a:r>
            <a:r>
              <a:rPr lang="en-US" sz="2400" b="1" dirty="0">
                <a:effectLst>
                  <a:outerShdw blurRad="38100" dist="38100" dir="2700000" algn="tl">
                    <a:srgbClr val="000000">
                      <a:alpha val="43137"/>
                    </a:srgbClr>
                  </a:outerShdw>
                </a:effectLst>
                <a:latin typeface="+mn-lt"/>
              </a:rPr>
              <a:t>Now, therefore, thus you shall say to my servant David, ‘Thus says the </a:t>
            </a:r>
            <a:r>
              <a:rPr lang="en-US" sz="2400" b="1" cap="small" dirty="0">
                <a:effectLst>
                  <a:outerShdw blurRad="38100" dist="38100" dir="2700000" algn="tl">
                    <a:srgbClr val="000000">
                      <a:alpha val="43137"/>
                    </a:srgbClr>
                  </a:outerShdw>
                </a:effectLst>
                <a:latin typeface="+mn-lt"/>
              </a:rPr>
              <a:t>Lord</a:t>
            </a:r>
            <a:r>
              <a:rPr lang="en-US" sz="2400" b="1" dirty="0">
                <a:effectLst>
                  <a:outerShdw blurRad="38100" dist="38100" dir="2700000" algn="tl">
                    <a:srgbClr val="000000">
                      <a:alpha val="43137"/>
                    </a:srgbClr>
                  </a:outerShdw>
                </a:effectLst>
                <a:latin typeface="+mn-lt"/>
              </a:rPr>
              <a:t> of hosts, I took you from the pasture, from following the sheep, that you should be prince</a:t>
            </a:r>
            <a:r>
              <a:rPr lang="en-US" sz="2400" b="1" baseline="30000" dirty="0">
                <a:effectLst>
                  <a:outerShdw blurRad="38100" dist="38100" dir="2700000" algn="tl">
                    <a:srgbClr val="000000">
                      <a:alpha val="43137"/>
                    </a:srgbClr>
                  </a:outerShdw>
                </a:effectLst>
                <a:latin typeface="+mn-lt"/>
              </a:rPr>
              <a:t> </a:t>
            </a:r>
            <a:r>
              <a:rPr lang="en-US" sz="2400" b="1" dirty="0">
                <a:effectLst>
                  <a:outerShdw blurRad="38100" dist="38100" dir="2700000" algn="tl">
                    <a:srgbClr val="000000">
                      <a:alpha val="43137"/>
                    </a:srgbClr>
                  </a:outerShdw>
                </a:effectLst>
                <a:latin typeface="+mn-lt"/>
              </a:rPr>
              <a:t>over my people Israel. </a:t>
            </a:r>
            <a:r>
              <a:rPr lang="en-US" sz="2400" b="1" baseline="30000" dirty="0">
                <a:effectLst>
                  <a:outerShdw blurRad="38100" dist="38100" dir="2700000" algn="tl">
                    <a:srgbClr val="000000">
                      <a:alpha val="43137"/>
                    </a:srgbClr>
                  </a:outerShdw>
                </a:effectLst>
                <a:latin typeface="+mn-lt"/>
              </a:rPr>
              <a:t>9 </a:t>
            </a:r>
            <a:r>
              <a:rPr lang="en-US" sz="2400" b="1" dirty="0">
                <a:effectLst>
                  <a:outerShdw blurRad="38100" dist="38100" dir="2700000" algn="tl">
                    <a:srgbClr val="000000">
                      <a:alpha val="43137"/>
                    </a:srgbClr>
                  </a:outerShdw>
                </a:effectLst>
                <a:latin typeface="+mn-lt"/>
              </a:rPr>
              <a:t>And I have been with you wherever you went and have cut off all your enemies from before you. And I will make for you a great name, like the name of the great ones of the earth. </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 xmlns:p14="http://schemas.microsoft.com/office/powerpoint/2010/main" val="3428079347"/>
      </p:ext>
    </p:extLst>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6" y="2751792"/>
            <a:ext cx="8645603" cy="1325563"/>
          </a:xfrm>
        </p:spPr>
        <p:txBody>
          <a:bodyPr>
            <a:noAutofit/>
          </a:bodyPr>
          <a:lstStyle/>
          <a:p>
            <a:pPr algn="ctr"/>
            <a:r>
              <a:rPr lang="en-US" sz="2400" b="1" baseline="30000" dirty="0" smtClean="0">
                <a:effectLst>
                  <a:outerShdw blurRad="38100" dist="38100" dir="2700000" algn="tl">
                    <a:srgbClr val="000000">
                      <a:alpha val="43137"/>
                    </a:srgbClr>
                  </a:outerShdw>
                </a:effectLst>
                <a:latin typeface="+mn-lt"/>
              </a:rPr>
              <a:t>10 </a:t>
            </a:r>
            <a:r>
              <a:rPr lang="en-US" sz="2400" b="1" dirty="0" smtClean="0">
                <a:effectLst>
                  <a:outerShdw blurRad="38100" dist="38100" dir="2700000" algn="tl">
                    <a:srgbClr val="000000">
                      <a:alpha val="43137"/>
                    </a:srgbClr>
                  </a:outerShdw>
                </a:effectLst>
                <a:latin typeface="+mn-lt"/>
              </a:rPr>
              <a:t>And I will appoint a place for my people Israel and will plant them, so that they may dwell in their own place and be disturbed no more. And violent men shall afflict them no more, as formerly, </a:t>
            </a:r>
            <a:r>
              <a:rPr lang="en-US" sz="2400" b="1" baseline="30000" dirty="0" smtClean="0">
                <a:effectLst>
                  <a:outerShdw blurRad="38100" dist="38100" dir="2700000" algn="tl">
                    <a:srgbClr val="000000">
                      <a:alpha val="43137"/>
                    </a:srgbClr>
                  </a:outerShdw>
                </a:effectLst>
                <a:latin typeface="+mn-lt"/>
              </a:rPr>
              <a:t>11 </a:t>
            </a:r>
            <a:r>
              <a:rPr lang="en-US" sz="2400" b="1" dirty="0" smtClean="0">
                <a:effectLst>
                  <a:outerShdw blurRad="38100" dist="38100" dir="2700000" algn="tl">
                    <a:srgbClr val="000000">
                      <a:alpha val="43137"/>
                    </a:srgbClr>
                  </a:outerShdw>
                </a:effectLst>
                <a:latin typeface="+mn-lt"/>
              </a:rPr>
              <a:t>from the time that I appointed judges over my people Israel. And I will give you rest from all your enemies. Moreover, the </a:t>
            </a:r>
            <a:r>
              <a:rPr lang="en-US" sz="2400" b="1" cap="small" dirty="0" smtClean="0">
                <a:effectLst>
                  <a:outerShdw blurRad="38100" dist="38100" dir="2700000" algn="tl">
                    <a:srgbClr val="000000">
                      <a:alpha val="43137"/>
                    </a:srgbClr>
                  </a:outerShdw>
                </a:effectLst>
                <a:latin typeface="+mn-lt"/>
              </a:rPr>
              <a:t>Lord</a:t>
            </a:r>
            <a:r>
              <a:rPr lang="en-US" sz="2400" b="1" dirty="0" smtClean="0">
                <a:effectLst>
                  <a:outerShdw blurRad="38100" dist="38100" dir="2700000" algn="tl">
                    <a:srgbClr val="000000">
                      <a:alpha val="43137"/>
                    </a:srgbClr>
                  </a:outerShdw>
                </a:effectLst>
                <a:latin typeface="+mn-lt"/>
              </a:rPr>
              <a:t> declares to you that the </a:t>
            </a:r>
            <a:r>
              <a:rPr lang="en-US" sz="2400" b="1" cap="small" dirty="0" smtClean="0">
                <a:effectLst>
                  <a:outerShdw blurRad="38100" dist="38100" dir="2700000" algn="tl">
                    <a:srgbClr val="000000">
                      <a:alpha val="43137"/>
                    </a:srgbClr>
                  </a:outerShdw>
                </a:effectLst>
                <a:latin typeface="+mn-lt"/>
              </a:rPr>
              <a:t>Lord</a:t>
            </a:r>
            <a:r>
              <a:rPr lang="en-US" sz="2400" b="1" dirty="0" smtClean="0">
                <a:effectLst>
                  <a:outerShdw blurRad="38100" dist="38100" dir="2700000" algn="tl">
                    <a:srgbClr val="000000">
                      <a:alpha val="43137"/>
                    </a:srgbClr>
                  </a:outerShdw>
                </a:effectLst>
                <a:latin typeface="+mn-lt"/>
              </a:rPr>
              <a:t> will make you a house. </a:t>
            </a:r>
            <a:r>
              <a:rPr lang="en-US" sz="2400" b="1" baseline="30000" dirty="0" smtClean="0">
                <a:effectLst>
                  <a:outerShdw blurRad="38100" dist="38100" dir="2700000" algn="tl">
                    <a:srgbClr val="000000">
                      <a:alpha val="43137"/>
                    </a:srgbClr>
                  </a:outerShdw>
                </a:effectLst>
                <a:latin typeface="+mn-lt"/>
              </a:rPr>
              <a:t>12 </a:t>
            </a:r>
            <a:r>
              <a:rPr lang="en-US" sz="2400" b="1" dirty="0" smtClean="0">
                <a:effectLst>
                  <a:outerShdw blurRad="38100" dist="38100" dir="2700000" algn="tl">
                    <a:srgbClr val="000000">
                      <a:alpha val="43137"/>
                    </a:srgbClr>
                  </a:outerShdw>
                </a:effectLst>
                <a:latin typeface="+mn-lt"/>
              </a:rPr>
              <a:t>When your days are fulfilled and you lie down with your fathers, I will raise up your offspring after you, who shall come from your body, and I will establish his kingdom. </a:t>
            </a:r>
            <a:r>
              <a:rPr lang="en-US" sz="2400" b="1" baseline="30000" dirty="0" smtClean="0">
                <a:effectLst>
                  <a:outerShdw blurRad="38100" dist="38100" dir="2700000" algn="tl">
                    <a:srgbClr val="000000">
                      <a:alpha val="43137"/>
                    </a:srgbClr>
                  </a:outerShdw>
                </a:effectLst>
                <a:latin typeface="+mn-lt"/>
              </a:rPr>
              <a:t>13 </a:t>
            </a:r>
            <a:r>
              <a:rPr lang="en-US" sz="2400" b="1" dirty="0" smtClean="0">
                <a:effectLst>
                  <a:outerShdw blurRad="38100" dist="38100" dir="2700000" algn="tl">
                    <a:srgbClr val="000000">
                      <a:alpha val="43137"/>
                    </a:srgbClr>
                  </a:outerShdw>
                </a:effectLst>
                <a:latin typeface="+mn-lt"/>
              </a:rPr>
              <a:t>He shall build a house for my name, and I will establish the throne of his kingdom forever. </a:t>
            </a:r>
            <a:r>
              <a:rPr lang="en-US" sz="2400" b="1" baseline="30000" dirty="0" smtClean="0">
                <a:effectLst>
                  <a:outerShdw blurRad="38100" dist="38100" dir="2700000" algn="tl">
                    <a:srgbClr val="000000">
                      <a:alpha val="43137"/>
                    </a:srgbClr>
                  </a:outerShdw>
                </a:effectLst>
                <a:latin typeface="+mn-lt"/>
              </a:rPr>
              <a:t>14 </a:t>
            </a:r>
            <a:r>
              <a:rPr lang="en-US" sz="2400" b="1" dirty="0" smtClean="0">
                <a:effectLst>
                  <a:outerShdw blurRad="38100" dist="38100" dir="2700000" algn="tl">
                    <a:srgbClr val="000000">
                      <a:alpha val="43137"/>
                    </a:srgbClr>
                  </a:outerShdw>
                </a:effectLst>
                <a:latin typeface="+mn-lt"/>
              </a:rPr>
              <a:t>I will be to him a father, and he shall be to me a son. When he commits iniquity, I will discipline him with the rod of men, with the stripes of the sons of men, </a:t>
            </a:r>
            <a:r>
              <a:rPr lang="en-US" sz="2400" b="1" baseline="30000" dirty="0" smtClean="0">
                <a:effectLst>
                  <a:outerShdw blurRad="38100" dist="38100" dir="2700000" algn="tl">
                    <a:srgbClr val="000000">
                      <a:alpha val="43137"/>
                    </a:srgbClr>
                  </a:outerShdw>
                </a:effectLst>
                <a:latin typeface="+mn-lt"/>
              </a:rPr>
              <a:t>15 </a:t>
            </a:r>
            <a:r>
              <a:rPr lang="en-US" sz="2400" b="1" dirty="0" smtClean="0">
                <a:effectLst>
                  <a:outerShdw blurRad="38100" dist="38100" dir="2700000" algn="tl">
                    <a:srgbClr val="000000">
                      <a:alpha val="43137"/>
                    </a:srgbClr>
                  </a:outerShdw>
                </a:effectLst>
                <a:latin typeface="+mn-lt"/>
              </a:rPr>
              <a:t>but my steadfast love will not depart from him, as I took it from Saul, whom I put away from before you. </a:t>
            </a:r>
            <a:r>
              <a:rPr lang="en-US" sz="2400" b="1" baseline="30000" dirty="0" smtClean="0">
                <a:effectLst>
                  <a:outerShdw blurRad="38100" dist="38100" dir="2700000" algn="tl">
                    <a:srgbClr val="000000">
                      <a:alpha val="43137"/>
                    </a:srgbClr>
                  </a:outerShdw>
                </a:effectLst>
                <a:latin typeface="+mn-lt"/>
              </a:rPr>
              <a:t>16 </a:t>
            </a:r>
            <a:r>
              <a:rPr lang="en-US" sz="2400" b="1" dirty="0" smtClean="0">
                <a:effectLst>
                  <a:outerShdw blurRad="38100" dist="38100" dir="2700000" algn="tl">
                    <a:srgbClr val="000000">
                      <a:alpha val="43137"/>
                    </a:srgbClr>
                  </a:outerShdw>
                </a:effectLst>
                <a:latin typeface="+mn-lt"/>
              </a:rPr>
              <a:t>And your house and your kingdom shall be made sure forever before me.</a:t>
            </a:r>
            <a:r>
              <a:rPr lang="en-US" sz="2400" b="1" baseline="30000" dirty="0" smtClean="0">
                <a:effectLst>
                  <a:outerShdw blurRad="38100" dist="38100" dir="2700000" algn="tl">
                    <a:srgbClr val="000000">
                      <a:alpha val="43137"/>
                    </a:srgbClr>
                  </a:outerShdw>
                </a:effectLst>
                <a:latin typeface="+mn-lt"/>
              </a:rPr>
              <a:t> </a:t>
            </a:r>
            <a:r>
              <a:rPr lang="en-US" sz="2400" b="1" dirty="0" smtClean="0">
                <a:effectLst>
                  <a:outerShdw blurRad="38100" dist="38100" dir="2700000" algn="tl">
                    <a:srgbClr val="000000">
                      <a:alpha val="43137"/>
                    </a:srgbClr>
                  </a:outerShdw>
                </a:effectLst>
                <a:latin typeface="+mn-lt"/>
              </a:rPr>
              <a:t> Your throne shall be established forever.’” </a:t>
            </a:r>
            <a:r>
              <a:rPr lang="en-US" sz="2400" b="1" baseline="30000" dirty="0" smtClean="0">
                <a:effectLst>
                  <a:outerShdw blurRad="38100" dist="38100" dir="2700000" algn="tl">
                    <a:srgbClr val="000000">
                      <a:alpha val="43137"/>
                    </a:srgbClr>
                  </a:outerShdw>
                </a:effectLst>
                <a:latin typeface="+mn-lt"/>
              </a:rPr>
              <a:t>17 </a:t>
            </a:r>
            <a:r>
              <a:rPr lang="en-US" sz="2400" b="1" dirty="0" smtClean="0">
                <a:effectLst>
                  <a:outerShdw blurRad="38100" dist="38100" dir="2700000" algn="tl">
                    <a:srgbClr val="000000">
                      <a:alpha val="43137"/>
                    </a:srgbClr>
                  </a:outerShdw>
                </a:effectLst>
                <a:latin typeface="+mn-lt"/>
              </a:rPr>
              <a:t>In accordance with all these words, and in accordance with all this vision, Nathan spoke to David. </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 xmlns:p14="http://schemas.microsoft.com/office/powerpoint/2010/main" val="3428079347"/>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258" y="2366638"/>
            <a:ext cx="8588325"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32 </a:t>
            </a:r>
            <a:r>
              <a:rPr lang="en-US" sz="2800" b="1" dirty="0">
                <a:effectLst>
                  <a:outerShdw blurRad="38100" dist="38100" dir="2700000" algn="tl">
                    <a:srgbClr val="000000">
                      <a:alpha val="43137"/>
                    </a:srgbClr>
                  </a:outerShdw>
                </a:effectLst>
                <a:latin typeface="+mn-lt"/>
              </a:rPr>
              <a:t>King David said, “Call to me </a:t>
            </a:r>
            <a:r>
              <a:rPr lang="en-US" sz="2800" b="1" dirty="0" err="1">
                <a:effectLst>
                  <a:outerShdw blurRad="38100" dist="38100" dir="2700000" algn="tl">
                    <a:srgbClr val="000000">
                      <a:alpha val="43137"/>
                    </a:srgbClr>
                  </a:outerShdw>
                </a:effectLst>
                <a:latin typeface="+mn-lt"/>
              </a:rPr>
              <a:t>Zadok</a:t>
            </a:r>
            <a:r>
              <a:rPr lang="en-US" sz="2800" b="1" dirty="0">
                <a:effectLst>
                  <a:outerShdw blurRad="38100" dist="38100" dir="2700000" algn="tl">
                    <a:srgbClr val="000000">
                      <a:alpha val="43137"/>
                    </a:srgbClr>
                  </a:outerShdw>
                </a:effectLst>
                <a:latin typeface="+mn-lt"/>
              </a:rPr>
              <a:t> the priest, Nathan the prophet, and </a:t>
            </a:r>
            <a:r>
              <a:rPr lang="en-US" sz="2800" b="1" dirty="0" err="1">
                <a:effectLst>
                  <a:outerShdw blurRad="38100" dist="38100" dir="2700000" algn="tl">
                    <a:srgbClr val="000000">
                      <a:alpha val="43137"/>
                    </a:srgbClr>
                  </a:outerShdw>
                </a:effectLst>
                <a:latin typeface="+mn-lt"/>
              </a:rPr>
              <a:t>Benaiah</a:t>
            </a:r>
            <a:r>
              <a:rPr lang="en-US" sz="2800" b="1" dirty="0">
                <a:effectLst>
                  <a:outerShdw blurRad="38100" dist="38100" dir="2700000" algn="tl">
                    <a:srgbClr val="000000">
                      <a:alpha val="43137"/>
                    </a:srgbClr>
                  </a:outerShdw>
                </a:effectLst>
                <a:latin typeface="+mn-lt"/>
              </a:rPr>
              <a:t> the son of </a:t>
            </a:r>
            <a:r>
              <a:rPr lang="en-US" sz="2800" b="1" dirty="0" err="1">
                <a:effectLst>
                  <a:outerShdw blurRad="38100" dist="38100" dir="2700000" algn="tl">
                    <a:srgbClr val="000000">
                      <a:alpha val="43137"/>
                    </a:srgbClr>
                  </a:outerShdw>
                </a:effectLst>
                <a:latin typeface="+mn-lt"/>
              </a:rPr>
              <a:t>Jehoiada</a:t>
            </a:r>
            <a:r>
              <a:rPr lang="en-US" sz="2800" b="1" dirty="0">
                <a:effectLst>
                  <a:outerShdw blurRad="38100" dist="38100" dir="2700000" algn="tl">
                    <a:srgbClr val="000000">
                      <a:alpha val="43137"/>
                    </a:srgbClr>
                  </a:outerShdw>
                </a:effectLst>
                <a:latin typeface="+mn-lt"/>
              </a:rPr>
              <a:t>.” So they came before the king. </a:t>
            </a:r>
            <a:r>
              <a:rPr lang="en-US" sz="2800" b="1" baseline="30000" dirty="0">
                <a:effectLst>
                  <a:outerShdw blurRad="38100" dist="38100" dir="2700000" algn="tl">
                    <a:srgbClr val="000000">
                      <a:alpha val="43137"/>
                    </a:srgbClr>
                  </a:outerShdw>
                </a:effectLst>
                <a:latin typeface="+mn-lt"/>
              </a:rPr>
              <a:t>33</a:t>
            </a:r>
            <a:r>
              <a:rPr lang="en-US" sz="2800" b="1" dirty="0">
                <a:effectLst>
                  <a:outerShdw blurRad="38100" dist="38100" dir="2700000" algn="tl">
                    <a:srgbClr val="000000">
                      <a:alpha val="43137"/>
                    </a:srgbClr>
                  </a:outerShdw>
                </a:effectLst>
                <a:latin typeface="+mn-lt"/>
              </a:rPr>
              <a:t> And the king said to them, “Take with you the servants of your lord and have Solomon my son ride on my own mule, and bring him down to Gihon</a:t>
            </a:r>
            <a:r>
              <a:rPr lang="en-US" sz="2800" b="1" dirty="0" smtClean="0">
                <a:effectLst>
                  <a:outerShdw blurRad="38100" dist="38100" dir="2700000" algn="tl">
                    <a:srgbClr val="000000">
                      <a:alpha val="43137"/>
                    </a:srgbClr>
                  </a:outerShdw>
                </a:effectLst>
                <a:latin typeface="+mn-lt"/>
              </a:rPr>
              <a:t>.  </a:t>
            </a:r>
            <a:r>
              <a:rPr lang="en-US" sz="2800" b="1" baseline="30000" dirty="0" smtClean="0">
                <a:effectLst>
                  <a:outerShdw blurRad="38100" dist="38100" dir="2700000" algn="tl">
                    <a:srgbClr val="000000">
                      <a:alpha val="43137"/>
                    </a:srgbClr>
                  </a:outerShdw>
                </a:effectLst>
                <a:latin typeface="+mn-lt"/>
              </a:rPr>
              <a:t>34</a:t>
            </a:r>
            <a:r>
              <a:rPr lang="en-US" sz="2800" b="1" dirty="0">
                <a:effectLst>
                  <a:outerShdw blurRad="38100" dist="38100" dir="2700000" algn="tl">
                    <a:srgbClr val="000000">
                      <a:alpha val="43137"/>
                    </a:srgbClr>
                  </a:outerShdw>
                </a:effectLst>
                <a:latin typeface="+mn-lt"/>
              </a:rPr>
              <a:t> And let </a:t>
            </a:r>
            <a:r>
              <a:rPr lang="en-US" sz="2800" b="1" dirty="0" err="1">
                <a:effectLst>
                  <a:outerShdw blurRad="38100" dist="38100" dir="2700000" algn="tl">
                    <a:srgbClr val="000000">
                      <a:alpha val="43137"/>
                    </a:srgbClr>
                  </a:outerShdw>
                </a:effectLst>
                <a:latin typeface="+mn-lt"/>
              </a:rPr>
              <a:t>Zadok</a:t>
            </a:r>
            <a:r>
              <a:rPr lang="en-US" sz="2800" b="1" dirty="0">
                <a:effectLst>
                  <a:outerShdw blurRad="38100" dist="38100" dir="2700000" algn="tl">
                    <a:srgbClr val="000000">
                      <a:alpha val="43137"/>
                    </a:srgbClr>
                  </a:outerShdw>
                </a:effectLst>
                <a:latin typeface="+mn-lt"/>
              </a:rPr>
              <a:t> the priest and Nathan the prophet there anoint him king over Israel. Then blow the trumpet and say, ‘Long live King Solomon!’ </a:t>
            </a:r>
            <a:r>
              <a:rPr lang="en-US" sz="2800" b="1" baseline="30000" dirty="0">
                <a:effectLst>
                  <a:outerShdw blurRad="38100" dist="38100" dir="2700000" algn="tl">
                    <a:srgbClr val="000000">
                      <a:alpha val="43137"/>
                    </a:srgbClr>
                  </a:outerShdw>
                </a:effectLst>
                <a:latin typeface="+mn-lt"/>
              </a:rPr>
              <a:t>35</a:t>
            </a:r>
            <a:r>
              <a:rPr lang="en-US" sz="2800" b="1" dirty="0">
                <a:effectLst>
                  <a:outerShdw blurRad="38100" dist="38100" dir="2700000" algn="tl">
                    <a:srgbClr val="000000">
                      <a:alpha val="43137"/>
                    </a:srgbClr>
                  </a:outerShdw>
                </a:effectLst>
                <a:latin typeface="+mn-lt"/>
              </a:rPr>
              <a:t> You shall then come up after him, and he shall come and sit on my throne, for he shall be king in my place. And I have appointed him to be ruler over Israel and over Judah.” </a:t>
            </a:r>
            <a:br>
              <a:rPr lang="en-US" sz="2800" b="1"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1 Kings 1:32-35 ESV</a:t>
            </a:r>
            <a:endParaRPr lang="en-US" sz="2000" b="1" dirty="0">
              <a:effectLst>
                <a:outerShdw blurRad="38100" dist="38100" dir="2700000" algn="tl">
                  <a:srgbClr val="000000">
                    <a:alpha val="43137"/>
                  </a:srgbClr>
                </a:outerShdw>
              </a:effectLst>
              <a:latin typeface="+mn-lt"/>
            </a:endParaRPr>
          </a:p>
        </p:txBody>
      </p:sp>
    </p:spTree>
    <p:extLst>
      <p:ext uri="{BB962C8B-B14F-4D97-AF65-F5344CB8AC3E}">
        <p14:creationId xmlns="" xmlns:p14="http://schemas.microsoft.com/office/powerpoint/2010/main" val="184115359"/>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872" y="2392950"/>
            <a:ext cx="8588325" cy="1325563"/>
          </a:xfrm>
        </p:spPr>
        <p:txBody>
          <a:bodyPr>
            <a:noAutofit/>
          </a:bodyPr>
          <a:lstStyle/>
          <a:p>
            <a:pPr algn="ctr"/>
            <a:r>
              <a:rPr lang="en-US" sz="3200" b="1" dirty="0">
                <a:effectLst>
                  <a:outerShdw blurRad="38100" dist="38100" dir="2700000" algn="tl">
                    <a:srgbClr val="000000">
                      <a:alpha val="43137"/>
                    </a:srgbClr>
                  </a:outerShdw>
                </a:effectLst>
                <a:latin typeface="+mn-lt"/>
              </a:rPr>
              <a:t>For to us a child is born, to us a son is given;</a:t>
            </a:r>
            <a:r>
              <a:rPr lang="en-US" sz="3200" b="1" dirty="0" smtClean="0">
                <a:effectLst>
                  <a:outerShdw blurRad="38100" dist="38100" dir="2700000" algn="tl">
                    <a:srgbClr val="000000">
                      <a:alpha val="43137"/>
                    </a:srgbClr>
                  </a:outerShdw>
                </a:effectLst>
                <a:latin typeface="+mn-lt"/>
              </a:rPr>
              <a:t> and the government shall be</a:t>
            </a:r>
            <a:r>
              <a:rPr lang="en-US" sz="3200" b="1" dirty="0">
                <a:effectLst>
                  <a:outerShdw blurRad="38100" dist="38100" dir="2700000" algn="tl">
                    <a:srgbClr val="000000">
                      <a:alpha val="43137"/>
                    </a:srgbClr>
                  </a:outerShdw>
                </a:effectLst>
                <a:latin typeface="+mn-lt"/>
              </a:rPr>
              <a:t> upon his shoulder,</a:t>
            </a:r>
            <a:r>
              <a:rPr lang="en-US" sz="3200" b="1" dirty="0" smtClean="0">
                <a:effectLst>
                  <a:outerShdw blurRad="38100" dist="38100" dir="2700000" algn="tl">
                    <a:srgbClr val="000000">
                      <a:alpha val="43137"/>
                    </a:srgbClr>
                  </a:outerShdw>
                </a:effectLst>
                <a:latin typeface="+mn-lt"/>
              </a:rPr>
              <a:t> and his name shall be called Wonderful</a:t>
            </a:r>
            <a:r>
              <a:rPr lang="en-US" sz="3200" b="1" dirty="0">
                <a:effectLst>
                  <a:outerShdw blurRad="38100" dist="38100" dir="2700000" algn="tl">
                    <a:srgbClr val="000000">
                      <a:alpha val="43137"/>
                    </a:srgbClr>
                  </a:outerShdw>
                </a:effectLst>
                <a:latin typeface="+mn-lt"/>
              </a:rPr>
              <a:t> Counselor, Mighty God,</a:t>
            </a:r>
            <a:r>
              <a:rPr lang="en-US" sz="3200" b="1" dirty="0" smtClean="0">
                <a:effectLst>
                  <a:outerShdw blurRad="38100" dist="38100" dir="2700000" algn="tl">
                    <a:srgbClr val="000000">
                      <a:alpha val="43137"/>
                    </a:srgbClr>
                  </a:outerShdw>
                </a:effectLst>
                <a:latin typeface="+mn-lt"/>
              </a:rPr>
              <a:t> Everlasting</a:t>
            </a:r>
            <a:r>
              <a:rPr lang="en-US" sz="3200" b="1" dirty="0">
                <a:effectLst>
                  <a:outerShdw blurRad="38100" dist="38100" dir="2700000" algn="tl">
                    <a:srgbClr val="000000">
                      <a:alpha val="43137"/>
                    </a:srgbClr>
                  </a:outerShdw>
                </a:effectLst>
                <a:latin typeface="+mn-lt"/>
              </a:rPr>
              <a:t> Father, Prince of Peace.</a:t>
            </a:r>
            <a:r>
              <a:rPr lang="en-US" sz="3200" b="1" dirty="0" smtClean="0">
                <a:effectLst>
                  <a:outerShdw blurRad="38100" dist="38100" dir="2700000" algn="tl">
                    <a:srgbClr val="000000">
                      <a:alpha val="43137"/>
                    </a:srgbClr>
                  </a:outerShdw>
                </a:effectLst>
                <a:latin typeface="+mn-lt"/>
              </a:rPr>
              <a:t>  </a:t>
            </a:r>
            <a:r>
              <a:rPr lang="en-US" sz="3200" b="1" baseline="30000" dirty="0">
                <a:effectLst>
                  <a:outerShdw blurRad="38100" dist="38100" dir="2700000" algn="tl">
                    <a:srgbClr val="000000">
                      <a:alpha val="43137"/>
                    </a:srgbClr>
                  </a:outerShdw>
                </a:effectLst>
                <a:latin typeface="+mn-lt"/>
              </a:rPr>
              <a:t>7 </a:t>
            </a:r>
            <a:r>
              <a:rPr lang="en-US" sz="3200" b="1" dirty="0">
                <a:effectLst>
                  <a:outerShdw blurRad="38100" dist="38100" dir="2700000" algn="tl">
                    <a:srgbClr val="000000">
                      <a:alpha val="43137"/>
                    </a:srgbClr>
                  </a:outerShdw>
                </a:effectLst>
                <a:latin typeface="+mn-lt"/>
              </a:rPr>
              <a:t>Of the increase of his government and of peace there will be no end,</a:t>
            </a:r>
            <a:r>
              <a:rPr lang="en-US" sz="3200" b="1" dirty="0" smtClean="0">
                <a:effectLst>
                  <a:outerShdw blurRad="38100" dist="38100" dir="2700000" algn="tl">
                    <a:srgbClr val="000000">
                      <a:alpha val="43137"/>
                    </a:srgbClr>
                  </a:outerShdw>
                </a:effectLst>
                <a:latin typeface="+mn-lt"/>
              </a:rPr>
              <a:t> on the throne of David and over his kingdom, to establish it and to uphold it with justice and with righteousness from this time forth and forevermore.  The zeal of the</a:t>
            </a:r>
            <a:r>
              <a:rPr lang="en-US" sz="3200" b="1" dirty="0">
                <a:effectLst>
                  <a:outerShdw blurRad="38100" dist="38100" dir="2700000" algn="tl">
                    <a:srgbClr val="000000">
                      <a:alpha val="43137"/>
                    </a:srgbClr>
                  </a:outerShdw>
                </a:effectLst>
                <a:latin typeface="+mn-lt"/>
              </a:rPr>
              <a:t> </a:t>
            </a:r>
            <a:r>
              <a:rPr lang="en-US" sz="3200" b="1" cap="small" dirty="0">
                <a:effectLst>
                  <a:outerShdw blurRad="38100" dist="38100" dir="2700000" algn="tl">
                    <a:srgbClr val="000000">
                      <a:alpha val="43137"/>
                    </a:srgbClr>
                  </a:outerShdw>
                </a:effectLst>
                <a:latin typeface="+mn-lt"/>
              </a:rPr>
              <a:t>Lord</a:t>
            </a:r>
            <a:r>
              <a:rPr lang="en-US" sz="3200" b="1" dirty="0">
                <a:effectLst>
                  <a:outerShdw blurRad="38100" dist="38100" dir="2700000" algn="tl">
                    <a:srgbClr val="000000">
                      <a:alpha val="43137"/>
                    </a:srgbClr>
                  </a:outerShdw>
                </a:effectLst>
                <a:latin typeface="+mn-lt"/>
              </a:rPr>
              <a:t> of hosts will do this.</a:t>
            </a:r>
            <a:r>
              <a:rPr lang="en-US" sz="3200" b="1" dirty="0" smtClean="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Isaiah 9:6-7 ESV</a:t>
            </a:r>
            <a:endParaRPr lang="en-US" sz="2400" b="1" dirty="0">
              <a:effectLst>
                <a:outerShdw blurRad="38100" dist="38100" dir="2700000" algn="tl">
                  <a:srgbClr val="000000">
                    <a:alpha val="43137"/>
                  </a:srgbClr>
                </a:outerShdw>
              </a:effectLst>
              <a:latin typeface="+mn-lt"/>
            </a:endParaRPr>
          </a:p>
        </p:txBody>
      </p:sp>
    </p:spTree>
    <p:extLst>
      <p:ext uri="{BB962C8B-B14F-4D97-AF65-F5344CB8AC3E}">
        <p14:creationId xmlns="" xmlns:p14="http://schemas.microsoft.com/office/powerpoint/2010/main" val="267846794"/>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746" y="2022399"/>
            <a:ext cx="8588325"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31 </a:t>
            </a:r>
            <a:r>
              <a:rPr lang="en-US" sz="3600" b="1" dirty="0">
                <a:effectLst>
                  <a:outerShdw blurRad="38100" dist="38100" dir="2700000" algn="tl">
                    <a:srgbClr val="000000">
                      <a:alpha val="43137"/>
                    </a:srgbClr>
                  </a:outerShdw>
                </a:effectLst>
                <a:latin typeface="+mn-lt"/>
              </a:rPr>
              <a:t>And behold, you will conceive in your womb and bear a son, and you shall call his name Jesus. </a:t>
            </a:r>
            <a:r>
              <a:rPr lang="en-US" sz="3600" b="1" baseline="30000" dirty="0">
                <a:effectLst>
                  <a:outerShdw blurRad="38100" dist="38100" dir="2700000" algn="tl">
                    <a:srgbClr val="000000">
                      <a:alpha val="43137"/>
                    </a:srgbClr>
                  </a:outerShdw>
                </a:effectLst>
                <a:latin typeface="+mn-lt"/>
              </a:rPr>
              <a:t>32 </a:t>
            </a:r>
            <a:r>
              <a:rPr lang="en-US" sz="3600" b="1" dirty="0">
                <a:effectLst>
                  <a:outerShdw blurRad="38100" dist="38100" dir="2700000" algn="tl">
                    <a:srgbClr val="000000">
                      <a:alpha val="43137"/>
                    </a:srgbClr>
                  </a:outerShdw>
                </a:effectLst>
                <a:latin typeface="+mn-lt"/>
              </a:rPr>
              <a:t>He will be great and will be called the Son of the Most High. And the Lord God will give to him the throne of his father David, </a:t>
            </a:r>
            <a:r>
              <a:rPr lang="en-US" sz="3600" b="1" baseline="30000" dirty="0">
                <a:effectLst>
                  <a:outerShdw blurRad="38100" dist="38100" dir="2700000" algn="tl">
                    <a:srgbClr val="000000">
                      <a:alpha val="43137"/>
                    </a:srgbClr>
                  </a:outerShdw>
                </a:effectLst>
                <a:latin typeface="+mn-lt"/>
              </a:rPr>
              <a:t>33</a:t>
            </a:r>
            <a:r>
              <a:rPr lang="en-US" sz="3600" b="1" dirty="0">
                <a:effectLst>
                  <a:outerShdw blurRad="38100" dist="38100" dir="2700000" algn="tl">
                    <a:srgbClr val="000000">
                      <a:alpha val="43137"/>
                    </a:srgbClr>
                  </a:outerShdw>
                </a:effectLst>
                <a:latin typeface="+mn-lt"/>
              </a:rPr>
              <a:t> and he will reign over the house of Jacob forever, and of his kingdom there will be no end.”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
            </a:r>
            <a:br>
              <a:rPr lang="en-US" sz="3600" b="1" dirty="0" smtClean="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Luke 1:31-33 ESV</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 xmlns:p14="http://schemas.microsoft.com/office/powerpoint/2010/main" val="3479729926"/>
      </p:ext>
    </p:extLst>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082" y="1454625"/>
            <a:ext cx="8588325"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41 </a:t>
            </a:r>
            <a:r>
              <a:rPr lang="en-US" sz="3600" b="1" dirty="0">
                <a:effectLst>
                  <a:outerShdw blurRad="38100" dist="38100" dir="2700000" algn="tl">
                    <a:srgbClr val="000000">
                      <a:alpha val="43137"/>
                    </a:srgbClr>
                  </a:outerShdw>
                </a:effectLst>
                <a:latin typeface="+mn-lt"/>
              </a:rPr>
              <a:t>And when he drew near and saw the city, he wept over it, </a:t>
            </a:r>
            <a:r>
              <a:rPr lang="en-US" sz="3600" b="1" baseline="30000" dirty="0">
                <a:effectLst>
                  <a:outerShdw blurRad="38100" dist="38100" dir="2700000" algn="tl">
                    <a:srgbClr val="000000">
                      <a:alpha val="43137"/>
                    </a:srgbClr>
                  </a:outerShdw>
                </a:effectLst>
                <a:latin typeface="+mn-lt"/>
              </a:rPr>
              <a:t>42 </a:t>
            </a:r>
            <a:r>
              <a:rPr lang="en-US" sz="3600" b="1" dirty="0">
                <a:effectLst>
                  <a:outerShdw blurRad="38100" dist="38100" dir="2700000" algn="tl">
                    <a:srgbClr val="000000">
                      <a:alpha val="43137"/>
                    </a:srgbClr>
                  </a:outerShdw>
                </a:effectLst>
                <a:latin typeface="+mn-lt"/>
              </a:rPr>
              <a:t>saying, “Would that you, even you, had known on this day the things that make for peace! But now they are hidden from your eyes.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
            </a:r>
            <a:br>
              <a:rPr lang="en-US" sz="3600" b="1" dirty="0" smtClean="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Luke 19:41-42 ESV</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 xmlns:p14="http://schemas.microsoft.com/office/powerpoint/2010/main" val="1897464478"/>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791" y="2626237"/>
            <a:ext cx="8588325"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9 </a:t>
            </a:r>
            <a:r>
              <a:rPr lang="en-US" sz="2800" b="1" dirty="0">
                <a:effectLst>
                  <a:outerShdw blurRad="38100" dist="38100" dir="2700000" algn="tl">
                    <a:srgbClr val="000000">
                      <a:alpha val="43137"/>
                    </a:srgbClr>
                  </a:outerShdw>
                </a:effectLst>
                <a:latin typeface="+mn-lt"/>
              </a:rPr>
              <a:t>After this I looked, and behold, a great multitude that no one could number, from every nation, from all tribes and peoples and languages, standing before the throne and before the Lamb, clothed in white robes, with palm branches in their hands, </a:t>
            </a:r>
            <a:r>
              <a:rPr lang="en-US" sz="2800" b="1" baseline="30000" dirty="0">
                <a:effectLst>
                  <a:outerShdw blurRad="38100" dist="38100" dir="2700000" algn="tl">
                    <a:srgbClr val="000000">
                      <a:alpha val="43137"/>
                    </a:srgbClr>
                  </a:outerShdw>
                </a:effectLst>
                <a:latin typeface="+mn-lt"/>
              </a:rPr>
              <a:t>10 </a:t>
            </a:r>
            <a:r>
              <a:rPr lang="en-US" sz="2800" b="1" dirty="0">
                <a:effectLst>
                  <a:outerShdw blurRad="38100" dist="38100" dir="2700000" algn="tl">
                    <a:srgbClr val="000000">
                      <a:alpha val="43137"/>
                    </a:srgbClr>
                  </a:outerShdw>
                </a:effectLst>
                <a:latin typeface="+mn-lt"/>
              </a:rPr>
              <a:t>and crying out with a loud voice, “Salvation belongs to our God who sits on the throne, and to the Lamb</a:t>
            </a:r>
            <a:r>
              <a:rPr lang="en-US" sz="2800" b="1" dirty="0" smtClean="0">
                <a:effectLst>
                  <a:outerShdw blurRad="38100" dist="38100" dir="2700000" algn="tl">
                    <a:srgbClr val="000000">
                      <a:alpha val="43137"/>
                    </a:srgbClr>
                  </a:outerShdw>
                </a:effectLst>
                <a:latin typeface="+mn-lt"/>
              </a:rPr>
              <a:t>!” </a:t>
            </a:r>
            <a:r>
              <a:rPr lang="en-US" sz="2800" b="1" baseline="30000" dirty="0" smtClean="0">
                <a:effectLst>
                  <a:outerShdw blurRad="38100" dist="38100" dir="2700000" algn="tl">
                    <a:srgbClr val="000000">
                      <a:alpha val="43137"/>
                    </a:srgbClr>
                  </a:outerShdw>
                </a:effectLst>
                <a:latin typeface="+mn-lt"/>
              </a:rPr>
              <a:t>11</a:t>
            </a:r>
            <a:r>
              <a:rPr lang="en-US" sz="2800" b="1" dirty="0">
                <a:effectLst>
                  <a:outerShdw blurRad="38100" dist="38100" dir="2700000" algn="tl">
                    <a:srgbClr val="000000">
                      <a:alpha val="43137"/>
                    </a:srgbClr>
                  </a:outerShdw>
                </a:effectLst>
                <a:latin typeface="+mn-lt"/>
              </a:rPr>
              <a:t> And all the angels were standing around the throne and around the elders and the four living creatures, and they fell on their faces before the throne and worshiped God, </a:t>
            </a:r>
            <a:r>
              <a:rPr lang="en-US" sz="2800" b="1" baseline="30000" dirty="0">
                <a:effectLst>
                  <a:outerShdw blurRad="38100" dist="38100" dir="2700000" algn="tl">
                    <a:srgbClr val="000000">
                      <a:alpha val="43137"/>
                    </a:srgbClr>
                  </a:outerShdw>
                </a:effectLst>
                <a:latin typeface="+mn-lt"/>
              </a:rPr>
              <a:t>12</a:t>
            </a:r>
            <a:r>
              <a:rPr lang="en-US" sz="2800" b="1" dirty="0">
                <a:effectLst>
                  <a:outerShdw blurRad="38100" dist="38100" dir="2700000" algn="tl">
                    <a:srgbClr val="000000">
                      <a:alpha val="43137"/>
                    </a:srgbClr>
                  </a:outerShdw>
                </a:effectLst>
                <a:latin typeface="+mn-lt"/>
              </a:rPr>
              <a:t> saying, “Amen! Blessing and glory and wisdom and thanksgiving and honor and power and might be to our God forever and ever! Amen.” </a:t>
            </a:r>
            <a:r>
              <a:rPr lang="en-US" sz="2800" b="1" dirty="0" smtClean="0">
                <a:effectLst>
                  <a:outerShdw blurRad="38100" dist="38100" dir="2700000" algn="tl">
                    <a:srgbClr val="000000">
                      <a:alpha val="43137"/>
                    </a:srgbClr>
                  </a:outerShdw>
                </a:effectLst>
                <a:latin typeface="+mn-lt"/>
              </a:rPr>
              <a:t/>
            </a:r>
            <a:br>
              <a:rPr lang="en-US" sz="2800" b="1" dirty="0" smtClean="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
            </a:r>
            <a:br>
              <a:rPr lang="en-US" sz="2800" b="1" dirty="0" smtClean="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Revelation 7:9-12 ESV</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 xmlns:p14="http://schemas.microsoft.com/office/powerpoint/2010/main" val="929440753"/>
      </p:ext>
    </p:extLst>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1261625" y="457200"/>
            <a:ext cx="6646877" cy="5633320"/>
          </a:xfrm>
          <a:prstGeom prst="rect">
            <a:avLst/>
          </a:prstGeom>
          <a:ln>
            <a:noFill/>
          </a:ln>
          <a:effectLst>
            <a:outerShdw blurRad="190500" algn="tl" rotWithShape="0">
              <a:srgbClr val="000000">
                <a:alpha val="70000"/>
              </a:srgbClr>
            </a:outerShdw>
          </a:effectLst>
        </p:spPr>
      </p:pic>
    </p:spTree>
    <p:extLst>
      <p:ext uri="{BB962C8B-B14F-4D97-AF65-F5344CB8AC3E}">
        <p14:creationId xmlns="" xmlns:p14="http://schemas.microsoft.com/office/powerpoint/2010/main" val="209265607"/>
      </p:ext>
    </p:extLst>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TotalTime>
  <Words>116</Words>
  <Application>Microsoft Office PowerPoint</Application>
  <PresentationFormat>On-screen Show (4:3)</PresentationFormat>
  <Paragraphs>17</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Slide 1</vt:lpstr>
      <vt:lpstr>Now when they drew near to Jerusalem and came to Bethphage, to the Mount of Olives, then Jesus sent two disciples, 2 saying to them, “Go into the village in front of you, and immediately you will find a donkey tied, and a colt with her. Untie them and bring them to me. 3 If anyone says anything to you, you shall say, ‘The Lord needs them,’ and he will send them at once.” 4 This took place to fulfill what was spoken by the prophet, saying, 5 “Say to the daughter of Zion, ‘Behold, your king is coming to you, humble, and mounted on a donkey, on a colt, the foal of a beast of burden.’”  6 The disciples went and did as Jesus had directed them. 7 They brought the donkey and the colt and put on them their cloaks, and he sat on them. 8 Most of the crowd spread their cloaks on the road, and others cut branches from the trees and spread them on the road. 9 And the crowds that went before him and that followed him were shouting, “Hosanna to the Son of David! Blessed is he who comes in the name of the Lord! Hosanna in the highest!” 10 And when he entered Jerusalem, the whole city was stirred up, saying, “Who is this?” 11 And the crowds said, “This is the prophet Jesus, from Nazareth of Galilee.” </vt:lpstr>
      <vt:lpstr>Now when they drew near to Jerusalem and came to Bethphage, to the Mount of Olives, then Jesus sent two disciples, 2 saying to them, “Go into the village in front of you, and immediately you will find a donkey tied, and a colt with her. Untie them and bring them to me. 3 If anyone says anything to you, you shall say, ‘The Lord needs them,’ and he will send them at once.” 4 This took place to fulfill what was spoken by the prophet, saying, 5 “Say to the daughter of Zion, ‘Behold, your king is coming to you, humble, and mounted on a donkey, on a colt, the foal of a beast of burden.’”  6 The disciples went and did as Jesus had directed them. 7 They brought the donkey and the colt and put on them their cloaks, and he sat on them. 8 Most of the crowd spread their cloaks on the road, and others cut branches from the trees and spread them on the road. 9 And the crowds that went before him and that followed him were shouting, “Hosanna to the Son of David! Blessed is he who comes in the name of the Lord! Hosanna in the highest!” 10 And when he entered Jerusalem, the whole city was stirred up, saying, “Who is this?” 11 And the crowds said, “This is the prophet Jesus, from Nazareth of Galilee.” </vt:lpstr>
      <vt:lpstr>9 Rejoice greatly, O daughter of Zion! Shout aloud, O daughter of Jerusalem!  Behold, your king is coming to you; righteous and having salvation is he, humble and mounted on a donkey, on a colt, the foal of a donkey.   Zechariah 9:9 ESV</vt:lpstr>
      <vt:lpstr>10 I will cut off the chariot from Ephraim and the war horse from Jerusalem; and the battle bow shall be cut off, and he shall speak peace to the nations; his rule shall be from sea to sea, and from the River to the ends of the earth.  Zechariah 9:10 ESV</vt:lpstr>
      <vt:lpstr>Now when they drew near to Jerusalem and came to Bethphage, to the Mount of Olives, then Jesus sent two disciples, 2 saying to them, “Go into the village in front of you, and immediately you will find a donkey tied, and a colt with her. Untie them and bring them to me. 3 If anyone says anything to you, you shall say, ‘The Lord needs them,’ and he will send them at once.” 4 This took place to fulfill what was spoken by the prophet, saying, 5 “Say to the daughter of Zion, ‘Behold, your king is coming to you, humble, and mounted on a donkey, on a colt, the foal of a beast of burden.’”  6 The disciples went and did as Jesus had directed them. 7 They brought the donkey and the colt and put on them their cloaks, and he sat on them. 8 Most of the crowd spread their cloaks on the road, and others cut branches from the trees and spread them on the road. 9 And the crowds that went before him and that followed him were shouting, “Hosanna to the Son of David! Blessed is he who comes in the name of the Lord! Hosanna in the highest!” 10 And when he entered Jerusalem, the whole city was stirred up, saying, “Who is this?” 11 And the crowds said, “This is the prophet Jesus, from Nazareth of Galilee.” </vt:lpstr>
      <vt:lpstr>“Thus and so he spoke to me, saying, ‘Thus says the Lord, I anoint you king over Israel.’” 13 Then in haste every man of them took his garment and put it under him on the bare steps, and they blew the trumpet and proclaimed, “Jehu is king.”  2 Kings 9:12b-13 ESV</vt:lpstr>
      <vt:lpstr>46 And they came to Jericho. And as he was leaving Jericho with his disciples and a great crowd, Bartimaeus, a blind beggar, the son of Timaeus, was sitting by the roadside.47 And when he heard that it was Jesus of Nazareth, he began to cry out and say, “Jesus, Son of David, have mercy on me!” 48 And many rebuked him, telling him to be silent. But he cried out all the more, “Son of David, have mercy on me!”   Mark 10:46-48 ESV</vt:lpstr>
      <vt:lpstr>The book of the genealogy of Jesus Christ, the son of David, the son of Abraham.  2 Abraham was the father of Isaac, and Isaac the father of Jacob, and Jacob the father of Judah and his brothers, 3 and Judah the father of Perez and Zerah by Tamar, and Perez the father of Hezron, and Hezron the father of Ram, 4 and Ram the father of Amminadab, and Amminadab the father of Nahshon, and Nahshon the father of Salmon,5 and Salmon the father of Boaz by Rahab, and Boaz the father of Obed by Ruth, and Obed the father of Jesse, 6 and Jesse the father of David the king. And David was the father of Solomon by the wife of Uriah, 7 and Solomon the father of Rehoboam, and Rehoboam the father of Abijah, and Abijah the father of Asaph, 8 and Asaph the father of Jehoshaphat, and Jehoshaphat the father of Joram, and Joram the father of Uzziah,9 and Uzziah the father of Jotham, and Jotham the father of Ahaz, and Ahaz the father of Hezekiah, 10 and Hezekiah the father of Manasseh, and Manasseh the father of Amos, and Amos the father of Josiah,11 and Josiah the father of Jechoniah and his brothers, at the time of the deportation to Babylon.  12 And after the deportation to Babylon: Jechoniah was the father of Shealtiel, and Shealtiel the father of Zerubbabel, 13 and Zerubbabel the father of Abiud, and Abiud the father of Eliakim, and Eliakim the father of Azor, 14 and Azor the father of Zadok, and Zadok the father of Achim, and Achim the father of Eliud, 15 and Eliud the father of Eleazar, and Eleazar the father of Matthan, and Matthan the father of Jacob, 16 and Jacob the father of Joseph the husband of Mary, of whom Jesus was born, who is called Christ. </vt:lpstr>
      <vt:lpstr>Now when the king lived in his house and the Lord had given him rest from all his surrounding enemies, 2 the king said to Nathan the prophet, “See now, I dwell in a house of cedar, but the ark of God dwells in a tent.” 3 And Nathan said to the king, “Go, do all that is in your heart, for the Lord is with you.”  4 But that same night the word of the Lord came to Nathan, 5 “Go and tell my servant David, ‘Thus says the Lord: Would you build me a house to dwell in? 6 I have not lived in a house since the day I brought up the people of Israel from Egypt to this day, but I have been moving about in a tent for my dwelling. 7 In all places where I have moved with all the people of Israel, did I speak a word with any of the judges of Israel, whom I commanded to shepherd my people Israel, saying, “Why have you not built me a house of cedar?”’ 8 Now, therefore, thus you shall say to my servant David, ‘Thus says the Lord of hosts, I took you from the pasture, from following the sheep, that you should be prince over my people Israel. 9 And I have been with you wherever you went and have cut off all your enemies from before you. And I will make for you a great name, like the name of the great ones of the earth. </vt:lpstr>
      <vt:lpstr>10 And I will appoint a place for my people Israel and will plant them, so that they may dwell in their own place and be disturbed no more. And violent men shall afflict them no more, as formerly, 11 from the time that I appointed judges over my people Israel. And I will give you rest from all your enemies. Moreover, the Lord declares to you that the Lord will make you a house. 12 When your days are fulfilled and you lie down with your fathers, I will raise up your offspring after you, who shall come from your body, and I will establish his kingdom. 13 He shall build a house for my name, and I will establish the throne of his kingdom forever. 14 I will be to him a father, and he shall be to me a son. When he commits iniquity, I will discipline him with the rod of men, with the stripes of the sons of men, 15 but my steadfast love will not depart from him, as I took it from Saul, whom I put away from before you. 16 And your house and your kingdom shall be made sure forever before me.  Your throne shall be established forever.’” 17 In accordance with all these words, and in accordance with all this vision, Nathan spoke to David. </vt:lpstr>
      <vt:lpstr>32 King David said, “Call to me Zadok the priest, Nathan the prophet, and Benaiah the son of Jehoiada.” So they came before the king. 33 And the king said to them, “Take with you the servants of your lord and have Solomon my son ride on my own mule, and bring him down to Gihon.  34 And let Zadok the priest and Nathan the prophet there anoint him king over Israel. Then blow the trumpet and say, ‘Long live King Solomon!’ 35 You shall then come up after him, and he shall come and sit on my throne, for he shall be king in my place. And I have appointed him to be ruler over Israel and over Judah.”   1 Kings 1:32-35 ESV</vt:lpstr>
      <vt:lpstr>For to us a child is born, to us a son is given; and the government shall be upon his shoulder, and his name shall be called Wonderful Counselor, Mighty God, Everlasting Father, Prince of Peace.  7 Of the increase of his government and of peace there will be no end, on the throne of David and over his kingdom, to establish it and to uphold it with justice and with righteousness from this time forth and forevermore.  The zeal of the Lord of hosts will do this.   Isaiah 9:6-7 ESV</vt:lpstr>
      <vt:lpstr>31 And behold, you will conceive in your womb and bear a son, and you shall call his name Jesus. 32 He will be great and will be called the Son of the Most High. And the Lord God will give to him the throne of his father David, 33 and he will reign over the house of Jacob forever, and of his kingdom there will be no end.”   Luke 1:31-33 ESV</vt:lpstr>
      <vt:lpstr>41 And when he drew near and saw the city, he wept over it, 42 saying, “Would that you, even you, had known on this day the things that make for peace! But now they are hidden from your eyes.    Luke 19:41-42 ESV</vt:lpstr>
      <vt:lpstr>9 After this I looked, and behold, a great multitude that no one could number, from every nation, from all tribes and peoples and languages, standing before the throne and before the Lamb, clothed in white robes, with palm branches in their hands, 10 and crying out with a loud voice, “Salvation belongs to our God who sits on the throne, and to the Lamb!” 11 And all the angels were standing around the throne and around the elders and the four living creatures, and they fell on their faces before the throne and worshiped God, 12 saying, “Amen! Blessing and glory and wisdom and thanksgiving and honor and power and might be to our God forever and ever! Amen.”   Revelation 7:9-12 ESV</vt:lpstr>
      <vt:lpstr>Slide 17</vt:lpstr>
    </vt:vector>
  </TitlesOfParts>
  <Company>Maryland Department of Natural Resources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Hosanna to the Son of David!</dc:title>
  <dc:creator>Dad</dc:creator>
  <cp:lastModifiedBy>Powerpoint</cp:lastModifiedBy>
  <cp:revision>14</cp:revision>
  <dcterms:created xsi:type="dcterms:W3CDTF">2016-03-20T09:43:30Z</dcterms:created>
  <dcterms:modified xsi:type="dcterms:W3CDTF">2016-03-20T12:55:27Z</dcterms:modified>
</cp:coreProperties>
</file>