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68" r:id="rId2"/>
    <p:sldId id="456" r:id="rId3"/>
    <p:sldId id="445" r:id="rId4"/>
    <p:sldId id="457" r:id="rId5"/>
    <p:sldId id="459" r:id="rId6"/>
    <p:sldId id="458" r:id="rId7"/>
    <p:sldId id="460" r:id="rId8"/>
    <p:sldId id="461" r:id="rId9"/>
    <p:sldId id="462" r:id="rId10"/>
    <p:sldId id="463" r:id="rId11"/>
    <p:sldId id="464" r:id="rId12"/>
    <p:sldId id="465" r:id="rId13"/>
    <p:sldId id="466" r:id="rId14"/>
    <p:sldId id="4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940"/>
    <a:srgbClr val="CAD62E"/>
    <a:srgbClr val="DBDB67"/>
    <a:srgbClr val="6B5B55"/>
    <a:srgbClr val="808366"/>
    <a:srgbClr val="A59989"/>
    <a:srgbClr val="898A6B"/>
    <a:srgbClr val="FCFCC8"/>
    <a:srgbClr val="E7F3F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9/24/2017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Oval 2"/>
          <p:cNvSpPr/>
          <p:nvPr/>
        </p:nvSpPr>
        <p:spPr>
          <a:xfrm>
            <a:off x="837080" y="416858"/>
            <a:ext cx="6999194" cy="5782235"/>
          </a:xfrm>
          <a:prstGeom prst="ellipse">
            <a:avLst/>
          </a:prstGeom>
          <a:solidFill>
            <a:srgbClr val="10294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413623" y="2646255"/>
            <a:ext cx="5846108" cy="1323439"/>
          </a:xfrm>
          <a:prstGeom prst="rect">
            <a:avLst/>
          </a:prstGeom>
          <a:noFill/>
        </p:spPr>
        <p:txBody>
          <a:bodyPr wrap="square" rtlCol="0">
            <a:spAutoFit/>
          </a:bodyPr>
          <a:lstStyle/>
          <a:p>
            <a:pPr algn="ctr"/>
            <a:r>
              <a:rPr lang="en-US" sz="8000" dirty="0" smtClean="0">
                <a:solidFill>
                  <a:schemeClr val="bg1"/>
                </a:solidFill>
                <a:effectLst>
                  <a:outerShdw blurRad="38100" dist="38100" dir="2700000" algn="tl">
                    <a:srgbClr val="000000">
                      <a:alpha val="43137"/>
                    </a:srgbClr>
                  </a:outerShdw>
                </a:effectLst>
                <a:latin typeface="Prime" pitchFamily="50" charset="0"/>
              </a:rPr>
              <a:t>Hebrews 13</a:t>
            </a:r>
            <a:endParaRPr lang="en-US" sz="8000" dirty="0">
              <a:solidFill>
                <a:schemeClr val="bg1"/>
              </a:solidFill>
              <a:effectLst>
                <a:outerShdw blurRad="38100" dist="38100" dir="2700000" algn="tl">
                  <a:srgbClr val="000000">
                    <a:alpha val="43137"/>
                  </a:srgbClr>
                </a:outerShdw>
              </a:effectLst>
              <a:latin typeface="Prime" pitchFamily="50" charset="0"/>
            </a:endParaRPr>
          </a:p>
        </p:txBody>
      </p:sp>
    </p:spTree>
    <p:extLst>
      <p:ext uri="{BB962C8B-B14F-4D97-AF65-F5344CB8AC3E}">
        <p14:creationId xmlns:p14="http://schemas.microsoft.com/office/powerpoint/2010/main" val="263794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Oval 2"/>
          <p:cNvSpPr/>
          <p:nvPr/>
        </p:nvSpPr>
        <p:spPr>
          <a:xfrm>
            <a:off x="837080" y="416858"/>
            <a:ext cx="6999194" cy="5782235"/>
          </a:xfrm>
          <a:prstGeom prst="ellipse">
            <a:avLst/>
          </a:prstGeom>
          <a:solidFill>
            <a:srgbClr val="10294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4471" y="2645193"/>
            <a:ext cx="8942296" cy="1325563"/>
          </a:xfrm>
        </p:spPr>
        <p:txBody>
          <a:bodyPr>
            <a:noAutofit/>
          </a:bodyPr>
          <a:lstStyle/>
          <a:p>
            <a:pPr algn="ctr"/>
            <a:r>
              <a:rPr lang="en-US" sz="7200" dirty="0" smtClean="0">
                <a:ln>
                  <a:solidFill>
                    <a:srgbClr val="808366"/>
                  </a:solidFill>
                </a:ln>
                <a:solidFill>
                  <a:schemeClr val="bg1"/>
                </a:solidFill>
                <a:effectLst>
                  <a:glow>
                    <a:schemeClr val="bg1">
                      <a:alpha val="43000"/>
                    </a:schemeClr>
                  </a:glow>
                </a:effectLst>
                <a:latin typeface="Prime" pitchFamily="50" charset="0"/>
              </a:rPr>
              <a:t>Be Good </a:t>
            </a:r>
            <a:r>
              <a:rPr lang="en-US" sz="5400" dirty="0" smtClean="0">
                <a:ln>
                  <a:solidFill>
                    <a:srgbClr val="808366"/>
                  </a:solidFill>
                </a:ln>
                <a:solidFill>
                  <a:schemeClr val="bg1"/>
                </a:solidFill>
                <a:effectLst>
                  <a:glow>
                    <a:schemeClr val="bg1">
                      <a:alpha val="43000"/>
                    </a:schemeClr>
                  </a:glow>
                </a:effectLst>
                <a:latin typeface="Prime" pitchFamily="50" charset="0"/>
              </a:rPr>
              <a:t>and</a:t>
            </a:r>
            <a:r>
              <a:rPr lang="en-US" sz="6600" dirty="0" smtClean="0">
                <a:ln>
                  <a:solidFill>
                    <a:srgbClr val="808366"/>
                  </a:solidFill>
                </a:ln>
                <a:solidFill>
                  <a:schemeClr val="bg1"/>
                </a:solidFill>
                <a:effectLst>
                  <a:glow>
                    <a:schemeClr val="bg1">
                      <a:alpha val="43000"/>
                    </a:schemeClr>
                  </a:glow>
                </a:effectLst>
                <a:latin typeface="Prime" pitchFamily="50" charset="0"/>
              </a:rPr>
              <a:t> </a:t>
            </a:r>
            <a:br>
              <a:rPr lang="en-US" sz="6600" dirty="0" smtClean="0">
                <a:ln>
                  <a:solidFill>
                    <a:srgbClr val="808366"/>
                  </a:solidFill>
                </a:ln>
                <a:solidFill>
                  <a:schemeClr val="bg1"/>
                </a:solidFill>
                <a:effectLst>
                  <a:glow>
                    <a:schemeClr val="bg1">
                      <a:alpha val="43000"/>
                    </a:schemeClr>
                  </a:glow>
                </a:effectLst>
                <a:latin typeface="Prime" pitchFamily="50" charset="0"/>
              </a:rPr>
            </a:br>
            <a:r>
              <a:rPr lang="en-US" sz="7200" dirty="0" smtClean="0">
                <a:ln>
                  <a:solidFill>
                    <a:srgbClr val="808366"/>
                  </a:solidFill>
                </a:ln>
                <a:solidFill>
                  <a:schemeClr val="bg1"/>
                </a:solidFill>
                <a:effectLst>
                  <a:glow>
                    <a:schemeClr val="bg1">
                      <a:alpha val="43000"/>
                    </a:schemeClr>
                  </a:glow>
                </a:effectLst>
                <a:latin typeface="Prime" pitchFamily="50" charset="0"/>
              </a:rPr>
              <a:t>Do Good Stuff</a:t>
            </a:r>
            <a:endParaRPr lang="en-US" sz="6000" dirty="0">
              <a:ln>
                <a:solidFill>
                  <a:srgbClr val="808366"/>
                </a:solidFill>
              </a:ln>
              <a:solidFill>
                <a:schemeClr val="bg1"/>
              </a:solidFill>
              <a:effectLst>
                <a:glow>
                  <a:schemeClr val="bg1">
                    <a:alpha val="43000"/>
                  </a:schemeClr>
                </a:glow>
              </a:effectLst>
              <a:latin typeface="Prime" pitchFamily="50" charset="0"/>
            </a:endParaRPr>
          </a:p>
        </p:txBody>
      </p:sp>
      <p:sp>
        <p:nvSpPr>
          <p:cNvPr id="4" name="TextBox 3"/>
          <p:cNvSpPr txBox="1"/>
          <p:nvPr/>
        </p:nvSpPr>
        <p:spPr>
          <a:xfrm>
            <a:off x="2978524" y="4530926"/>
            <a:ext cx="2716306" cy="369332"/>
          </a:xfrm>
          <a:prstGeom prst="rect">
            <a:avLst/>
          </a:prstGeom>
          <a:noFill/>
        </p:spPr>
        <p:txBody>
          <a:bodyPr wrap="square" rtlCol="0">
            <a:spAutoFit/>
          </a:bodyPr>
          <a:lstStyle/>
          <a:p>
            <a:pPr algn="ctr"/>
            <a:r>
              <a:rPr lang="en-US" dirty="0" smtClean="0">
                <a:solidFill>
                  <a:schemeClr val="bg1"/>
                </a:solidFill>
                <a:latin typeface="Prime" pitchFamily="50" charset="0"/>
              </a:rPr>
              <a:t>Hebrews 13</a:t>
            </a:r>
            <a:endParaRPr lang="en-US" dirty="0">
              <a:solidFill>
                <a:schemeClr val="bg1"/>
              </a:solidFill>
              <a:latin typeface="Prime" pitchFamily="50" charset="0"/>
            </a:endParaRPr>
          </a:p>
        </p:txBody>
      </p:sp>
    </p:spTree>
    <p:extLst>
      <p:ext uri="{BB962C8B-B14F-4D97-AF65-F5344CB8AC3E}">
        <p14:creationId xmlns:p14="http://schemas.microsoft.com/office/powerpoint/2010/main" val="340226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1085777"/>
            <a:ext cx="8304790" cy="1325563"/>
          </a:xfrm>
        </p:spPr>
        <p:txBody>
          <a:bodyPr>
            <a:noAutofit/>
          </a:bodyPr>
          <a:lstStyle/>
          <a:p>
            <a:pPr lvl="1" algn="ctr"/>
            <a:r>
              <a:rPr lang="en-US" sz="3600" b="1" baseline="30000" dirty="0">
                <a:effectLst>
                  <a:outerShdw blurRad="38100" dist="38100" dir="2700000" algn="tl">
                    <a:srgbClr val="000000">
                      <a:alpha val="43137"/>
                    </a:srgbClr>
                  </a:outerShdw>
                </a:effectLst>
              </a:rPr>
              <a:t>16 </a:t>
            </a:r>
            <a:r>
              <a:rPr lang="en-US" sz="3600" b="1" dirty="0">
                <a:effectLst>
                  <a:outerShdw blurRad="38100" dist="38100" dir="2700000" algn="tl">
                    <a:srgbClr val="000000">
                      <a:alpha val="43137"/>
                    </a:srgbClr>
                  </a:outerShdw>
                </a:effectLst>
              </a:rPr>
              <a:t>Do not neglect to do good and </a:t>
            </a:r>
            <a:r>
              <a:rPr lang="en-US" sz="3600" b="1" dirty="0" smtClean="0">
                <a:effectLst>
                  <a:outerShdw blurRad="38100" dist="38100" dir="2700000" algn="tl">
                    <a:srgbClr val="000000">
                      <a:alpha val="43137"/>
                    </a:srgbClr>
                  </a:outerShdw>
                </a:effectLst>
              </a:rPr>
              <a:t>to share what you have, for such sacrifices are pleasing to God.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13:16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781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966" y="1785025"/>
            <a:ext cx="8304790" cy="1325563"/>
          </a:xfrm>
        </p:spPr>
        <p:txBody>
          <a:bodyPr>
            <a:noAutofit/>
          </a:bodyPr>
          <a:lstStyle/>
          <a:p>
            <a:pPr lvl="1" algn="ctr"/>
            <a:r>
              <a:rPr lang="en-US" sz="3600" b="1" baseline="30000" dirty="0">
                <a:effectLst>
                  <a:outerShdw blurRad="38100" dist="38100" dir="2700000" algn="tl">
                    <a:srgbClr val="000000">
                      <a:alpha val="43137"/>
                    </a:srgbClr>
                  </a:outerShdw>
                </a:effectLst>
              </a:rPr>
              <a:t>28 </a:t>
            </a:r>
            <a:r>
              <a:rPr lang="en-US" sz="3600" b="1" dirty="0">
                <a:effectLst>
                  <a:outerShdw blurRad="38100" dist="38100" dir="2700000" algn="tl">
                    <a:srgbClr val="000000">
                      <a:alpha val="43137"/>
                    </a:srgbClr>
                  </a:outerShdw>
                </a:effectLst>
              </a:rPr>
              <a:t>Therefore let us be grateful for receiving a kingdom that cannot be shaken, and thus let us offer to God acceptable worship, with reverence and awe, </a:t>
            </a:r>
            <a:r>
              <a:rPr lang="en-US" sz="3600" b="1" baseline="30000" dirty="0" smtClean="0">
                <a:effectLst>
                  <a:outerShdw blurRad="38100" dist="38100" dir="2700000" algn="tl">
                    <a:srgbClr val="000000">
                      <a:alpha val="43137"/>
                    </a:srgbClr>
                  </a:outerShdw>
                </a:effectLst>
              </a:rPr>
              <a:t>29 </a:t>
            </a:r>
            <a:r>
              <a:rPr lang="en-US" sz="3600" b="1" dirty="0" smtClean="0">
                <a:effectLst>
                  <a:outerShdw blurRad="38100" dist="38100" dir="2700000" algn="tl">
                    <a:srgbClr val="000000">
                      <a:alpha val="43137"/>
                    </a:srgbClr>
                  </a:outerShdw>
                </a:effectLst>
              </a:rPr>
              <a:t>for our God is a consuming fire.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12:28-29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1624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effectLst>
                  <a:outerShdw blurRad="38100" dist="38100" dir="2700000" algn="tl">
                    <a:srgbClr val="000000">
                      <a:alpha val="43137"/>
                    </a:srgbClr>
                  </a:outerShdw>
                </a:effectLst>
              </a:rPr>
              <a:t>1</a:t>
            </a:r>
            <a:r>
              <a:rPr lang="en-US" sz="2400" b="1" dirty="0" smtClean="0">
                <a:effectLst>
                  <a:outerShdw blurRad="38100" dist="38100" dir="2700000" algn="tl">
                    <a:srgbClr val="000000">
                      <a:alpha val="43137"/>
                    </a:srgbClr>
                  </a:outerShdw>
                </a:effectLst>
              </a:rPr>
              <a:t> Let</a:t>
            </a:r>
            <a:r>
              <a:rPr lang="en-US" sz="2400" b="1" dirty="0">
                <a:effectLst>
                  <a:outerShdw blurRad="38100" dist="38100" dir="2700000" algn="tl">
                    <a:srgbClr val="000000">
                      <a:alpha val="43137"/>
                    </a:srgbClr>
                  </a:outerShdw>
                </a:effectLst>
              </a:rPr>
              <a:t> brotherly love continue. </a:t>
            </a:r>
            <a:r>
              <a:rPr lang="en-US" sz="2400" b="1" baseline="30000" dirty="0">
                <a:effectLst>
                  <a:outerShdw blurRad="38100" dist="38100" dir="2700000" algn="tl">
                    <a:srgbClr val="000000">
                      <a:alpha val="43137"/>
                    </a:srgbClr>
                  </a:outerShdw>
                </a:effectLst>
              </a:rPr>
              <a:t>2</a:t>
            </a:r>
            <a:r>
              <a:rPr lang="en-US" sz="2400" b="1" dirty="0">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effectLst>
                  <a:outerShdw blurRad="38100" dist="38100" dir="2700000" algn="tl">
                    <a:srgbClr val="000000">
                      <a:alpha val="43137"/>
                    </a:srgbClr>
                  </a:outerShdw>
                </a:effectLst>
              </a:rPr>
              <a:t>3</a:t>
            </a:r>
            <a:r>
              <a:rPr lang="en-US" sz="2400" b="1" dirty="0">
                <a:effectLst>
                  <a:outerShdw blurRad="38100" dist="38100" dir="2700000" algn="tl">
                    <a:srgbClr val="000000">
                      <a:alpha val="43137"/>
                    </a:srgbClr>
                  </a:outerShdw>
                </a:effectLst>
              </a:rPr>
              <a:t> Remember those who are in prison, as though in prison with them, and those who are mistreated, since you also are in the body. </a:t>
            </a:r>
            <a:r>
              <a:rPr lang="en-US" sz="2400" b="1" baseline="30000" dirty="0">
                <a:effectLst>
                  <a:outerShdw blurRad="38100" dist="38100" dir="2700000" algn="tl">
                    <a:srgbClr val="000000">
                      <a:alpha val="43137"/>
                    </a:srgbClr>
                  </a:outerShdw>
                </a:effectLst>
              </a:rPr>
              <a:t>4</a:t>
            </a:r>
            <a:r>
              <a:rPr lang="en-US" sz="2400" b="1" dirty="0">
                <a:effectLst>
                  <a:outerShdw blurRad="38100" dist="38100" dir="2700000" algn="tl">
                    <a:srgbClr val="000000">
                      <a:alpha val="43137"/>
                    </a:srgbClr>
                  </a:outerShdw>
                </a:effectLst>
              </a:rPr>
              <a:t> Let marriage be held in honor among all, and let the marriage bed be undefiled, for God will judge the sexually immoral and adulterous. </a:t>
            </a:r>
            <a:r>
              <a:rPr lang="en-US" sz="2400" b="1" baseline="30000" dirty="0">
                <a:effectLst>
                  <a:outerShdw blurRad="38100" dist="38100" dir="2700000" algn="tl">
                    <a:srgbClr val="000000">
                      <a:alpha val="43137"/>
                    </a:srgbClr>
                  </a:outerShdw>
                </a:effectLst>
              </a:rPr>
              <a:t>5</a:t>
            </a:r>
            <a:r>
              <a:rPr lang="en-US" sz="2400" b="1" dirty="0">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effectLst>
                  <a:outerShdw blurRad="38100" dist="38100" dir="2700000" algn="tl">
                    <a:srgbClr val="000000">
                      <a:alpha val="43137"/>
                    </a:srgbClr>
                  </a:outerShdw>
                </a:effectLst>
              </a:rPr>
              <a:t>6</a:t>
            </a:r>
            <a:r>
              <a:rPr lang="en-US" sz="2400" b="1" dirty="0">
                <a:effectLst>
                  <a:outerShdw blurRad="38100" dist="38100" dir="2700000" algn="tl">
                    <a:srgbClr val="000000">
                      <a:alpha val="43137"/>
                    </a:srgbClr>
                  </a:outerShdw>
                </a:effectLst>
              </a:rPr>
              <a:t> So we can confidently say, “The Lord is my helper; I will not fear; what can man do to me?”</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143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effectLst>
                  <a:outerShdw blurRad="38100" dist="38100" dir="2700000" algn="tl">
                    <a:srgbClr val="000000">
                      <a:alpha val="43137"/>
                    </a:srgbClr>
                  </a:outerShdw>
                </a:effectLst>
              </a:rPr>
              <a:t>1</a:t>
            </a:r>
            <a:r>
              <a:rPr lang="en-US" sz="2400" b="1" dirty="0" smtClean="0">
                <a:effectLst>
                  <a:outerShdw blurRad="38100" dist="38100" dir="2700000" algn="tl">
                    <a:srgbClr val="000000">
                      <a:alpha val="43137"/>
                    </a:srgbClr>
                  </a:outerShdw>
                </a:effectLst>
              </a:rPr>
              <a:t> Let</a:t>
            </a:r>
            <a:r>
              <a:rPr lang="en-US" sz="2400" b="1" dirty="0">
                <a:effectLst>
                  <a:outerShdw blurRad="38100" dist="38100" dir="2700000" algn="tl">
                    <a:srgbClr val="000000">
                      <a:alpha val="43137"/>
                    </a:srgbClr>
                  </a:outerShdw>
                </a:effectLst>
              </a:rPr>
              <a:t> brotherly love continue. </a:t>
            </a:r>
            <a:r>
              <a:rPr lang="en-US" sz="2400" b="1" baseline="30000" dirty="0">
                <a:effectLst>
                  <a:outerShdw blurRad="38100" dist="38100" dir="2700000" algn="tl">
                    <a:srgbClr val="000000">
                      <a:alpha val="43137"/>
                    </a:srgbClr>
                  </a:outerShdw>
                </a:effectLst>
              </a:rPr>
              <a:t>2</a:t>
            </a:r>
            <a:r>
              <a:rPr lang="en-US" sz="2400" b="1" dirty="0">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effectLst>
                  <a:outerShdw blurRad="38100" dist="38100" dir="2700000" algn="tl">
                    <a:srgbClr val="000000">
                      <a:alpha val="43137"/>
                    </a:srgbClr>
                  </a:outerShdw>
                </a:effectLst>
              </a:rPr>
              <a:t>3</a:t>
            </a:r>
            <a:r>
              <a:rPr lang="en-US" sz="2400" b="1" dirty="0">
                <a:effectLst>
                  <a:outerShdw blurRad="38100" dist="38100" dir="2700000" algn="tl">
                    <a:srgbClr val="000000">
                      <a:alpha val="43137"/>
                    </a:srgbClr>
                  </a:outerShdw>
                </a:effectLst>
              </a:rPr>
              <a:t> Remember those who are in prison, as though in prison with them, and those who are mistreated, since you also are in the body. </a:t>
            </a:r>
            <a:r>
              <a:rPr lang="en-US" sz="2400" b="1" baseline="30000" dirty="0">
                <a:effectLst>
                  <a:outerShdw blurRad="38100" dist="38100" dir="2700000" algn="tl">
                    <a:srgbClr val="000000">
                      <a:alpha val="43137"/>
                    </a:srgbClr>
                  </a:outerShdw>
                </a:effectLst>
              </a:rPr>
              <a:t>4</a:t>
            </a:r>
            <a:r>
              <a:rPr lang="en-US" sz="2400" b="1" dirty="0">
                <a:effectLst>
                  <a:outerShdw blurRad="38100" dist="38100" dir="2700000" algn="tl">
                    <a:srgbClr val="000000">
                      <a:alpha val="43137"/>
                    </a:srgbClr>
                  </a:outerShdw>
                </a:effectLst>
              </a:rPr>
              <a:t> Let marriage be held in honor among all, and let the marriage bed be undefiled, for God will judge the sexually immoral and adulterous. </a:t>
            </a:r>
            <a:r>
              <a:rPr lang="en-US" sz="2400" b="1" baseline="30000" dirty="0">
                <a:effectLst>
                  <a:outerShdw blurRad="38100" dist="38100" dir="2700000" algn="tl">
                    <a:srgbClr val="000000">
                      <a:alpha val="43137"/>
                    </a:srgbClr>
                  </a:outerShdw>
                </a:effectLst>
              </a:rPr>
              <a:t>5</a:t>
            </a:r>
            <a:r>
              <a:rPr lang="en-US" sz="2400" b="1" dirty="0">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effectLst>
                  <a:outerShdw blurRad="38100" dist="38100" dir="2700000" algn="tl">
                    <a:srgbClr val="000000">
                      <a:alpha val="43137"/>
                    </a:srgbClr>
                  </a:outerShdw>
                </a:effectLst>
              </a:rPr>
              <a:t>6</a:t>
            </a:r>
            <a:r>
              <a:rPr lang="en-US" sz="2400" b="1" dirty="0">
                <a:effectLst>
                  <a:outerShdw blurRad="38100" dist="38100" dir="2700000" algn="tl">
                    <a:srgbClr val="000000">
                      <a:alpha val="43137"/>
                    </a:srgbClr>
                  </a:outerShdw>
                </a:effectLst>
              </a:rPr>
              <a:t> So we can confidently say, “The Lord is my helper; I will not fear; what can man do to me?”</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
        <p:nvSpPr>
          <p:cNvPr id="3" name="TextBox 2"/>
          <p:cNvSpPr txBox="1"/>
          <p:nvPr/>
        </p:nvSpPr>
        <p:spPr>
          <a:xfrm>
            <a:off x="712696" y="255494"/>
            <a:ext cx="4961963" cy="461665"/>
          </a:xfrm>
          <a:prstGeom prst="rect">
            <a:avLst/>
          </a:prstGeom>
          <a:noFill/>
        </p:spPr>
        <p:txBody>
          <a:bodyPr wrap="square" rtlCol="0">
            <a:spAutoFit/>
          </a:bodyPr>
          <a:lstStyle/>
          <a:p>
            <a:r>
              <a:rPr lang="en-US" sz="2400" b="1" u="sng" dirty="0">
                <a:solidFill>
                  <a:srgbClr val="FF0000"/>
                </a:solidFill>
                <a:effectLst>
                  <a:outerShdw blurRad="38100" dist="38100" dir="2700000" algn="tl">
                    <a:srgbClr val="000000">
                      <a:alpha val="43137"/>
                    </a:srgbClr>
                  </a:outerShdw>
                </a:effectLst>
              </a:rPr>
              <a:t>Brotherly love </a:t>
            </a:r>
            <a:r>
              <a:rPr lang="en-US" sz="2400" b="1" u="sng" dirty="0">
                <a:solidFill>
                  <a:srgbClr val="FF0000"/>
                </a:solidFill>
                <a:effectLst>
                  <a:outerShdw blurRad="38100" dist="38100" dir="2700000" algn="tl">
                    <a:srgbClr val="000000">
                      <a:alpha val="43137"/>
                    </a:srgbClr>
                  </a:outerShdw>
                </a:effectLst>
              </a:rPr>
              <a:t>must continue.</a:t>
            </a:r>
            <a:endParaRPr lang="en-US" sz="2400"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982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709" y="365126"/>
            <a:ext cx="7886700" cy="1325563"/>
          </a:xfrm>
        </p:spPr>
        <p:txBody>
          <a:bodyPr/>
          <a:lstStyle/>
          <a:p>
            <a:r>
              <a:rPr lang="en-US" dirty="0" smtClean="0">
                <a:effectLst>
                  <a:outerShdw blurRad="38100" dist="38100" dir="2700000" algn="tl">
                    <a:srgbClr val="000000">
                      <a:alpha val="43137"/>
                    </a:srgbClr>
                  </a:outerShdw>
                </a:effectLst>
                <a:latin typeface="Prime" pitchFamily="50" charset="0"/>
              </a:rPr>
              <a:t>Brotherly Love</a:t>
            </a:r>
            <a:endParaRPr lang="en-US" dirty="0">
              <a:effectLst>
                <a:outerShdw blurRad="38100" dist="38100" dir="2700000" algn="tl">
                  <a:srgbClr val="000000">
                    <a:alpha val="43137"/>
                  </a:srgbClr>
                </a:outerShdw>
              </a:effectLst>
              <a:latin typeface="Prime" pitchFamily="50" charset="0"/>
            </a:endParaRPr>
          </a:p>
        </p:txBody>
      </p:sp>
      <p:sp>
        <p:nvSpPr>
          <p:cNvPr id="3" name="Content Placeholder 2"/>
          <p:cNvSpPr>
            <a:spLocks noGrp="1"/>
          </p:cNvSpPr>
          <p:nvPr>
            <p:ph idx="1"/>
          </p:nvPr>
        </p:nvSpPr>
        <p:spPr>
          <a:xfrm>
            <a:off x="628650" y="1546412"/>
            <a:ext cx="7886700" cy="4975411"/>
          </a:xfrm>
        </p:spPr>
        <p:txBody>
          <a:bodyPr>
            <a:noAutofit/>
          </a:bodyPr>
          <a:lstStyle/>
          <a:p>
            <a:pPr>
              <a:lnSpc>
                <a:spcPct val="120000"/>
              </a:lnSpc>
            </a:pPr>
            <a:r>
              <a:rPr lang="en-US" sz="1800" dirty="0">
                <a:effectLst>
                  <a:outerShdw blurRad="38100" dist="38100" dir="2700000" algn="tl">
                    <a:srgbClr val="000000">
                      <a:alpha val="43137"/>
                    </a:srgbClr>
                  </a:outerShdw>
                </a:effectLst>
              </a:rPr>
              <a:t>Romans 12:10 ESV - </a:t>
            </a:r>
            <a:r>
              <a:rPr lang="en-US" sz="1800" b="1" baseline="30000" dirty="0">
                <a:effectLst>
                  <a:outerShdw blurRad="38100" dist="38100" dir="2700000" algn="tl">
                    <a:srgbClr val="000000">
                      <a:alpha val="43137"/>
                    </a:srgbClr>
                  </a:outerShdw>
                </a:effectLst>
              </a:rPr>
              <a:t>10 </a:t>
            </a:r>
            <a:r>
              <a:rPr lang="en-US" sz="1800" b="1" dirty="0">
                <a:effectLst>
                  <a:outerShdw blurRad="38100" dist="38100" dir="2700000" algn="tl">
                    <a:srgbClr val="000000">
                      <a:alpha val="43137"/>
                    </a:srgbClr>
                  </a:outerShdw>
                </a:effectLst>
              </a:rPr>
              <a:t>Love one another with brotherly affection. Outdo one another in showing honor</a:t>
            </a:r>
            <a:r>
              <a:rPr lang="en-US" sz="1800" b="1" dirty="0" smtClean="0">
                <a:effectLst>
                  <a:outerShdw blurRad="38100" dist="38100" dir="2700000" algn="tl">
                    <a:srgbClr val="000000">
                      <a:alpha val="43137"/>
                    </a:srgbClr>
                  </a:outerShdw>
                </a:effectLst>
              </a:rPr>
              <a:t>.</a:t>
            </a:r>
            <a:br>
              <a:rPr lang="en-US" sz="1800" b="1" dirty="0" smtClean="0">
                <a:effectLst>
                  <a:outerShdw blurRad="38100" dist="38100" dir="2700000" algn="tl">
                    <a:srgbClr val="000000">
                      <a:alpha val="43137"/>
                    </a:srgbClr>
                  </a:outerShdw>
                </a:effectLst>
              </a:rPr>
            </a:br>
            <a:r>
              <a:rPr lang="en-US" sz="1050" b="1" dirty="0" smtClean="0">
                <a:effectLst>
                  <a:outerShdw blurRad="38100" dist="38100" dir="2700000" algn="tl">
                    <a:srgbClr val="000000">
                      <a:alpha val="43137"/>
                    </a:srgbClr>
                  </a:outerShdw>
                </a:effectLst>
              </a:rPr>
              <a:t> </a:t>
            </a:r>
            <a:endParaRPr lang="en-US" sz="1050" dirty="0">
              <a:effectLst>
                <a:outerShdw blurRad="38100" dist="38100" dir="2700000" algn="tl">
                  <a:srgbClr val="000000">
                    <a:alpha val="43137"/>
                  </a:srgbClr>
                </a:outerShdw>
              </a:effectLst>
            </a:endParaRPr>
          </a:p>
          <a:p>
            <a:pPr>
              <a:lnSpc>
                <a:spcPct val="120000"/>
              </a:lnSpc>
            </a:pPr>
            <a:r>
              <a:rPr lang="en-US" sz="1800" dirty="0">
                <a:effectLst>
                  <a:outerShdw blurRad="38100" dist="38100" dir="2700000" algn="tl">
                    <a:srgbClr val="000000">
                      <a:alpha val="43137"/>
                    </a:srgbClr>
                  </a:outerShdw>
                </a:effectLst>
              </a:rPr>
              <a:t> 1 Thessalonians 4:9-10 ESV - </a:t>
            </a:r>
            <a:r>
              <a:rPr lang="en-US" sz="1800" b="1" baseline="30000" dirty="0">
                <a:effectLst>
                  <a:outerShdw blurRad="38100" dist="38100" dir="2700000" algn="tl">
                    <a:srgbClr val="000000">
                      <a:alpha val="43137"/>
                    </a:srgbClr>
                  </a:outerShdw>
                </a:effectLst>
              </a:rPr>
              <a:t>9 </a:t>
            </a:r>
            <a:r>
              <a:rPr lang="en-US" sz="1800" b="1" dirty="0">
                <a:effectLst>
                  <a:outerShdw blurRad="38100" dist="38100" dir="2700000" algn="tl">
                    <a:srgbClr val="000000">
                      <a:alpha val="43137"/>
                    </a:srgbClr>
                  </a:outerShdw>
                </a:effectLst>
              </a:rPr>
              <a:t>Now concerning brotherly love you have no need for anyone to write to you, for you yourselves have been taught by God to love one another,</a:t>
            </a:r>
            <a:r>
              <a:rPr lang="en-US" sz="1800" b="1" baseline="30000" dirty="0">
                <a:effectLst>
                  <a:outerShdw blurRad="38100" dist="38100" dir="2700000" algn="tl">
                    <a:srgbClr val="000000">
                      <a:alpha val="43137"/>
                    </a:srgbClr>
                  </a:outerShdw>
                </a:effectLst>
              </a:rPr>
              <a:t>10 </a:t>
            </a:r>
            <a:r>
              <a:rPr lang="en-US" sz="1800" b="1" dirty="0">
                <a:effectLst>
                  <a:outerShdw blurRad="38100" dist="38100" dir="2700000" algn="tl">
                    <a:srgbClr val="000000">
                      <a:alpha val="43137"/>
                    </a:srgbClr>
                  </a:outerShdw>
                </a:effectLst>
              </a:rPr>
              <a:t>for that indeed is what you are doing to all the brothers throughout Macedonia. But we urge you, brothers, to do this more and </a:t>
            </a:r>
            <a:r>
              <a:rPr lang="en-US" sz="1800" b="1" dirty="0" smtClean="0">
                <a:effectLst>
                  <a:outerShdw blurRad="38100" dist="38100" dir="2700000" algn="tl">
                    <a:srgbClr val="000000">
                      <a:alpha val="43137"/>
                    </a:srgbClr>
                  </a:outerShdw>
                </a:effectLst>
              </a:rPr>
              <a:t>more</a:t>
            </a:r>
            <a:br>
              <a:rPr lang="en-US" sz="1800" b="1" dirty="0" smtClean="0">
                <a:effectLst>
                  <a:outerShdw blurRad="38100" dist="38100" dir="2700000" algn="tl">
                    <a:srgbClr val="000000">
                      <a:alpha val="43137"/>
                    </a:srgbClr>
                  </a:outerShdw>
                </a:effectLst>
              </a:rPr>
            </a:br>
            <a:r>
              <a:rPr lang="en-US" sz="1050" b="1" dirty="0" smtClean="0">
                <a:effectLst>
                  <a:outerShdw blurRad="38100" dist="38100" dir="2700000" algn="tl">
                    <a:srgbClr val="000000">
                      <a:alpha val="43137"/>
                    </a:srgbClr>
                  </a:outerShdw>
                </a:effectLst>
              </a:rPr>
              <a:t> </a:t>
            </a:r>
            <a:endParaRPr lang="en-US" sz="1050" dirty="0">
              <a:effectLst>
                <a:outerShdw blurRad="38100" dist="38100" dir="2700000" algn="tl">
                  <a:srgbClr val="000000">
                    <a:alpha val="43137"/>
                  </a:srgbClr>
                </a:outerShdw>
              </a:effectLst>
            </a:endParaRPr>
          </a:p>
          <a:p>
            <a:pPr>
              <a:lnSpc>
                <a:spcPct val="120000"/>
              </a:lnSpc>
            </a:pPr>
            <a:r>
              <a:rPr lang="en-US" sz="1800" dirty="0">
                <a:effectLst>
                  <a:outerShdw blurRad="38100" dist="38100" dir="2700000" algn="tl">
                    <a:srgbClr val="000000">
                      <a:alpha val="43137"/>
                    </a:srgbClr>
                  </a:outerShdw>
                </a:effectLst>
              </a:rPr>
              <a:t>1 Peter 1:22 ESV - </a:t>
            </a:r>
            <a:r>
              <a:rPr lang="en-US" sz="1800" b="1" baseline="30000" dirty="0">
                <a:effectLst>
                  <a:outerShdw blurRad="38100" dist="38100" dir="2700000" algn="tl">
                    <a:srgbClr val="000000">
                      <a:alpha val="43137"/>
                    </a:srgbClr>
                  </a:outerShdw>
                </a:effectLst>
              </a:rPr>
              <a:t>2 </a:t>
            </a:r>
            <a:r>
              <a:rPr lang="en-US" sz="1800" b="1" dirty="0">
                <a:effectLst>
                  <a:outerShdw blurRad="38100" dist="38100" dir="2700000" algn="tl">
                    <a:srgbClr val="000000">
                      <a:alpha val="43137"/>
                    </a:srgbClr>
                  </a:outerShdw>
                </a:effectLst>
              </a:rPr>
              <a:t>Having purified your souls by your obedience to the truth for a sincere brotherly love, love one another earnestly from a pure </a:t>
            </a:r>
            <a:r>
              <a:rPr lang="en-US" sz="1800" b="1" dirty="0" smtClean="0">
                <a:effectLst>
                  <a:outerShdw blurRad="38100" dist="38100" dir="2700000" algn="tl">
                    <a:srgbClr val="000000">
                      <a:alpha val="43137"/>
                    </a:srgbClr>
                  </a:outerShdw>
                </a:effectLst>
              </a:rPr>
              <a:t>heart</a:t>
            </a:r>
            <a:br>
              <a:rPr lang="en-US" sz="1800" b="1" dirty="0" smtClean="0">
                <a:effectLst>
                  <a:outerShdw blurRad="38100" dist="38100" dir="2700000" algn="tl">
                    <a:srgbClr val="000000">
                      <a:alpha val="43137"/>
                    </a:srgbClr>
                  </a:outerShdw>
                </a:effectLst>
              </a:rPr>
            </a:br>
            <a:r>
              <a:rPr lang="en-US" sz="1050" b="1" dirty="0" smtClean="0">
                <a:effectLst>
                  <a:outerShdw blurRad="38100" dist="38100" dir="2700000" algn="tl">
                    <a:srgbClr val="000000">
                      <a:alpha val="43137"/>
                    </a:srgbClr>
                  </a:outerShdw>
                </a:effectLst>
              </a:rPr>
              <a:t> </a:t>
            </a:r>
            <a:endParaRPr lang="en-US" sz="1050" dirty="0">
              <a:effectLst>
                <a:outerShdw blurRad="38100" dist="38100" dir="2700000" algn="tl">
                  <a:srgbClr val="000000">
                    <a:alpha val="43137"/>
                  </a:srgbClr>
                </a:outerShdw>
              </a:effectLst>
            </a:endParaRPr>
          </a:p>
          <a:p>
            <a:pPr>
              <a:lnSpc>
                <a:spcPct val="120000"/>
              </a:lnSpc>
            </a:pPr>
            <a:r>
              <a:rPr lang="en-US" sz="1800" dirty="0">
                <a:effectLst>
                  <a:outerShdw blurRad="38100" dist="38100" dir="2700000" algn="tl">
                    <a:srgbClr val="000000">
                      <a:alpha val="43137"/>
                    </a:srgbClr>
                  </a:outerShdw>
                </a:effectLst>
              </a:rPr>
              <a:t>1 John 2:9 ESV -  </a:t>
            </a:r>
            <a:r>
              <a:rPr lang="en-US" sz="1800" b="1" baseline="30000" dirty="0">
                <a:effectLst>
                  <a:outerShdw blurRad="38100" dist="38100" dir="2700000" algn="tl">
                    <a:srgbClr val="000000">
                      <a:alpha val="43137"/>
                    </a:srgbClr>
                  </a:outerShdw>
                </a:effectLst>
              </a:rPr>
              <a:t>9 </a:t>
            </a:r>
            <a:r>
              <a:rPr lang="en-US" sz="1800" b="1" dirty="0">
                <a:effectLst>
                  <a:outerShdw blurRad="38100" dist="38100" dir="2700000" algn="tl">
                    <a:srgbClr val="000000">
                      <a:alpha val="43137"/>
                    </a:srgbClr>
                  </a:outerShdw>
                </a:effectLst>
              </a:rPr>
              <a:t>Whoever says he is in the light and hates his brother is still in darkness. </a:t>
            </a:r>
            <a:endParaRPr lang="en-US" sz="1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981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1</a:t>
            </a:r>
            <a:r>
              <a:rPr lang="en-US" sz="2400" b="1" dirty="0" smtClean="0">
                <a:solidFill>
                  <a:schemeClr val="bg2">
                    <a:lumMod val="75000"/>
                  </a:schemeClr>
                </a:solidFill>
                <a:effectLst>
                  <a:outerShdw blurRad="38100" dist="38100" dir="2700000" algn="tl">
                    <a:srgbClr val="000000">
                      <a:alpha val="43137"/>
                    </a:srgbClr>
                  </a:outerShdw>
                </a:effectLst>
              </a:rPr>
              <a:t> Let</a:t>
            </a:r>
            <a:r>
              <a:rPr lang="en-US" sz="2400" b="1" dirty="0">
                <a:solidFill>
                  <a:schemeClr val="bg2">
                    <a:lumMod val="75000"/>
                  </a:schemeClr>
                </a:solidFill>
                <a:effectLst>
                  <a:outerShdw blurRad="38100" dist="38100" dir="2700000" algn="tl">
                    <a:srgbClr val="000000">
                      <a:alpha val="43137"/>
                    </a:srgbClr>
                  </a:outerShdw>
                </a:effectLst>
              </a:rPr>
              <a:t> brotherly love continue. </a:t>
            </a:r>
            <a:r>
              <a:rPr lang="en-US" sz="2400" b="1" baseline="30000" dirty="0">
                <a:effectLst>
                  <a:outerShdw blurRad="38100" dist="38100" dir="2700000" algn="tl">
                    <a:srgbClr val="000000">
                      <a:alpha val="43137"/>
                    </a:srgbClr>
                  </a:outerShdw>
                </a:effectLst>
              </a:rPr>
              <a:t>2</a:t>
            </a:r>
            <a:r>
              <a:rPr lang="en-US" sz="2400" b="1" dirty="0">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solidFill>
                  <a:schemeClr val="bg2">
                    <a:lumMod val="75000"/>
                  </a:schemeClr>
                </a:solidFill>
                <a:effectLst>
                  <a:outerShdw blurRad="38100" dist="38100" dir="2700000" algn="tl">
                    <a:srgbClr val="000000">
                      <a:alpha val="43137"/>
                    </a:srgbClr>
                  </a:outerShdw>
                </a:effectLst>
              </a:rPr>
              <a:t>3</a:t>
            </a:r>
            <a:r>
              <a:rPr lang="en-US" sz="2400" b="1" dirty="0">
                <a:solidFill>
                  <a:schemeClr val="bg2">
                    <a:lumMod val="75000"/>
                  </a:schemeClr>
                </a:solidFill>
                <a:effectLst>
                  <a:outerShdw blurRad="38100" dist="38100" dir="2700000" algn="tl">
                    <a:srgbClr val="000000">
                      <a:alpha val="43137"/>
                    </a:srgbClr>
                  </a:outerShdw>
                </a:effectLst>
              </a:rPr>
              <a:t> Remember those who are in prison, as though in prison with them, and those who are mistreated, since you also are in the body. </a:t>
            </a:r>
            <a:r>
              <a:rPr lang="en-US" sz="2400" b="1" baseline="30000" dirty="0">
                <a:solidFill>
                  <a:schemeClr val="bg2">
                    <a:lumMod val="75000"/>
                  </a:schemeClr>
                </a:solidFill>
                <a:effectLst>
                  <a:outerShdw blurRad="38100" dist="38100" dir="2700000" algn="tl">
                    <a:srgbClr val="000000">
                      <a:alpha val="43137"/>
                    </a:srgbClr>
                  </a:outerShdw>
                </a:effectLst>
              </a:rPr>
              <a:t>4</a:t>
            </a:r>
            <a:r>
              <a:rPr lang="en-US" sz="2400" b="1" dirty="0">
                <a:solidFill>
                  <a:schemeClr val="bg2">
                    <a:lumMod val="75000"/>
                  </a:schemeClr>
                </a:solidFill>
                <a:effectLst>
                  <a:outerShdw blurRad="38100" dist="38100" dir="2700000" algn="tl">
                    <a:srgbClr val="000000">
                      <a:alpha val="43137"/>
                    </a:srgbClr>
                  </a:outerShdw>
                </a:effectLst>
              </a:rPr>
              <a:t> Let marriage be held in honor among all, and let the marriage bed be undefiled, for God will judge the sexually immoral and adulterous. </a:t>
            </a:r>
            <a:r>
              <a:rPr lang="en-US" sz="2400" b="1" baseline="30000" dirty="0">
                <a:solidFill>
                  <a:schemeClr val="bg2">
                    <a:lumMod val="75000"/>
                  </a:schemeClr>
                </a:solidFill>
                <a:effectLst>
                  <a:outerShdw blurRad="38100" dist="38100" dir="2700000" algn="tl">
                    <a:srgbClr val="000000">
                      <a:alpha val="43137"/>
                    </a:srgbClr>
                  </a:outerShdw>
                </a:effectLst>
              </a:rPr>
              <a:t>5</a:t>
            </a:r>
            <a:r>
              <a:rPr lang="en-US" sz="2400" b="1" dirty="0">
                <a:solidFill>
                  <a:schemeClr val="bg2">
                    <a:lumMod val="75000"/>
                  </a:schemeClr>
                </a:solidFill>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solidFill>
                  <a:schemeClr val="bg2">
                    <a:lumMod val="75000"/>
                  </a:schemeClr>
                </a:solidFill>
                <a:effectLst>
                  <a:outerShdw blurRad="38100" dist="38100" dir="2700000" algn="tl">
                    <a:srgbClr val="000000">
                      <a:alpha val="43137"/>
                    </a:srgbClr>
                  </a:outerShdw>
                </a:effectLst>
              </a:rPr>
              <a:t>6</a:t>
            </a:r>
            <a:r>
              <a:rPr lang="en-US" sz="2400" b="1" dirty="0">
                <a:solidFill>
                  <a:schemeClr val="bg2">
                    <a:lumMod val="75000"/>
                  </a:schemeClr>
                </a:solidFill>
                <a:effectLst>
                  <a:outerShdw blurRad="38100" dist="38100" dir="2700000" algn="tl">
                    <a:srgbClr val="000000">
                      <a:alpha val="43137"/>
                    </a:srgbClr>
                  </a:outerShdw>
                </a:effectLst>
              </a:rPr>
              <a:t> So we can confidently say, “The Lord is my helper; I will not fear; what can man do to me?”</a:t>
            </a:r>
            <a:r>
              <a:rPr lang="en-US" sz="2400" dirty="0">
                <a:solidFill>
                  <a:schemeClr val="bg2">
                    <a:lumMod val="75000"/>
                  </a:schemeClr>
                </a:solidFill>
                <a:effectLst>
                  <a:outerShdw blurRad="38100" dist="38100" dir="2700000" algn="tl">
                    <a:srgbClr val="000000">
                      <a:alpha val="43137"/>
                    </a:srgbClr>
                  </a:outerShdw>
                </a:effectLst>
              </a:rPr>
              <a:t/>
            </a:r>
            <a:br>
              <a:rPr lang="en-US" sz="2400" dirty="0">
                <a:solidFill>
                  <a:schemeClr val="bg2">
                    <a:lumMod val="75000"/>
                  </a:schemeClr>
                </a:solidFill>
                <a:effectLst>
                  <a:outerShdw blurRad="38100" dist="38100" dir="2700000" algn="tl">
                    <a:srgbClr val="000000">
                      <a:alpha val="43137"/>
                    </a:srgbClr>
                  </a:outerShdw>
                </a:effectLst>
              </a:rPr>
            </a:br>
            <a:r>
              <a:rPr lang="en-US" sz="2400" b="1" dirty="0">
                <a:solidFill>
                  <a:schemeClr val="bg2">
                    <a:lumMod val="75000"/>
                  </a:schemeClr>
                </a:solidFill>
                <a:effectLst>
                  <a:outerShdw blurRad="38100" dist="38100" dir="2700000" algn="tl">
                    <a:srgbClr val="000000">
                      <a:alpha val="43137"/>
                    </a:srgbClr>
                  </a:outerShdw>
                </a:effectLst>
                <a:latin typeface="+mn-lt"/>
              </a:rPr>
              <a:t/>
            </a:r>
            <a:br>
              <a:rPr lang="en-US" sz="2400" b="1" dirty="0">
                <a:solidFill>
                  <a:schemeClr val="bg2">
                    <a:lumMod val="75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768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5" y="2672531"/>
            <a:ext cx="8533392" cy="1325563"/>
          </a:xfrm>
        </p:spPr>
        <p:txBody>
          <a:bodyPr>
            <a:noAutofit/>
          </a:bodyPr>
          <a:lstStyle/>
          <a:p>
            <a:pPr lvl="1" algn="ctr"/>
            <a:r>
              <a:rPr lang="en-US" sz="2400" b="1" baseline="30000" dirty="0">
                <a:effectLst>
                  <a:outerShdw blurRad="38100" dist="38100" dir="2700000" algn="tl">
                    <a:srgbClr val="000000">
                      <a:alpha val="43137"/>
                    </a:srgbClr>
                  </a:outerShdw>
                </a:effectLst>
              </a:rPr>
              <a:t>34</a:t>
            </a:r>
            <a:r>
              <a:rPr lang="en-US" sz="2400" b="1" dirty="0">
                <a:effectLst>
                  <a:outerShdw blurRad="38100" dist="38100" dir="2700000" algn="tl">
                    <a:srgbClr val="000000">
                      <a:alpha val="43137"/>
                    </a:srgbClr>
                  </a:outerShdw>
                </a:effectLst>
              </a:rPr>
              <a:t> Then the King will say to those on his right, ‘Come, you who are blessed by my Father, inherit the kingdom prepared for you from the foundation of the world. </a:t>
            </a:r>
            <a:r>
              <a:rPr lang="en-US" sz="2400" b="1" baseline="30000" dirty="0">
                <a:effectLst>
                  <a:outerShdw blurRad="38100" dist="38100" dir="2700000" algn="tl">
                    <a:srgbClr val="000000">
                      <a:alpha val="43137"/>
                    </a:srgbClr>
                  </a:outerShdw>
                </a:effectLst>
              </a:rPr>
              <a:t>35</a:t>
            </a:r>
            <a:r>
              <a:rPr lang="en-US" sz="2400" b="1" dirty="0">
                <a:effectLst>
                  <a:outerShdw blurRad="38100" dist="38100" dir="2700000" algn="tl">
                    <a:srgbClr val="000000">
                      <a:alpha val="43137"/>
                    </a:srgbClr>
                  </a:outerShdw>
                </a:effectLst>
              </a:rPr>
              <a:t> For I was hungry and you gave me food, I was thirsty and you gave me drink, I was a stranger and you welcomed me, </a:t>
            </a:r>
            <a:r>
              <a:rPr lang="en-US" sz="2400" b="1" baseline="30000" dirty="0">
                <a:effectLst>
                  <a:outerShdw blurRad="38100" dist="38100" dir="2700000" algn="tl">
                    <a:srgbClr val="000000">
                      <a:alpha val="43137"/>
                    </a:srgbClr>
                  </a:outerShdw>
                </a:effectLst>
              </a:rPr>
              <a:t>36</a:t>
            </a:r>
            <a:r>
              <a:rPr lang="en-US" sz="2400" b="1" dirty="0">
                <a:effectLst>
                  <a:outerShdw blurRad="38100" dist="38100" dir="2700000" algn="tl">
                    <a:srgbClr val="000000">
                      <a:alpha val="43137"/>
                    </a:srgbClr>
                  </a:outerShdw>
                </a:effectLst>
              </a:rPr>
              <a:t> I was naked and you clothed me, I was sick and you visited me, I was in prison and you came to me.’ </a:t>
            </a:r>
            <a:r>
              <a:rPr lang="en-US" sz="2400" b="1" baseline="30000" dirty="0">
                <a:effectLst>
                  <a:outerShdw blurRad="38100" dist="38100" dir="2700000" algn="tl">
                    <a:srgbClr val="000000">
                      <a:alpha val="43137"/>
                    </a:srgbClr>
                  </a:outerShdw>
                </a:effectLst>
              </a:rPr>
              <a:t>37</a:t>
            </a:r>
            <a:r>
              <a:rPr lang="en-US" sz="2400" b="1" dirty="0">
                <a:effectLst>
                  <a:outerShdw blurRad="38100" dist="38100" dir="2700000" algn="tl">
                    <a:srgbClr val="000000">
                      <a:alpha val="43137"/>
                    </a:srgbClr>
                  </a:outerShdw>
                </a:effectLst>
              </a:rPr>
              <a:t> Then the righteous will answer him, saying, ‘Lord, when did we see you hungry and feed you, or thirsty and give you drink? </a:t>
            </a:r>
            <a:r>
              <a:rPr lang="en-US" sz="2400" b="1" baseline="30000" dirty="0">
                <a:effectLst>
                  <a:outerShdw blurRad="38100" dist="38100" dir="2700000" algn="tl">
                    <a:srgbClr val="000000">
                      <a:alpha val="43137"/>
                    </a:srgbClr>
                  </a:outerShdw>
                </a:effectLst>
              </a:rPr>
              <a:t>38</a:t>
            </a:r>
            <a:r>
              <a:rPr lang="en-US" sz="2400" b="1" dirty="0">
                <a:effectLst>
                  <a:outerShdw blurRad="38100" dist="38100" dir="2700000" algn="tl">
                    <a:srgbClr val="000000">
                      <a:alpha val="43137"/>
                    </a:srgbClr>
                  </a:outerShdw>
                </a:effectLst>
              </a:rPr>
              <a:t> And when did we see you a stranger and welcome you, or naked and clothe you? </a:t>
            </a:r>
            <a:r>
              <a:rPr lang="en-US" sz="2400" b="1" baseline="30000" dirty="0">
                <a:effectLst>
                  <a:outerShdw blurRad="38100" dist="38100" dir="2700000" algn="tl">
                    <a:srgbClr val="000000">
                      <a:alpha val="43137"/>
                    </a:srgbClr>
                  </a:outerShdw>
                </a:effectLst>
              </a:rPr>
              <a:t>39</a:t>
            </a:r>
            <a:r>
              <a:rPr lang="en-US" sz="2400" b="1" dirty="0">
                <a:effectLst>
                  <a:outerShdw blurRad="38100" dist="38100" dir="2700000" algn="tl">
                    <a:srgbClr val="000000">
                      <a:alpha val="43137"/>
                    </a:srgbClr>
                  </a:outerShdw>
                </a:effectLst>
              </a:rPr>
              <a:t> And when did we see you sick or in prison and visit you?’ </a:t>
            </a:r>
            <a:r>
              <a:rPr lang="en-US" sz="2400" b="1" baseline="30000" dirty="0">
                <a:effectLst>
                  <a:outerShdw blurRad="38100" dist="38100" dir="2700000" algn="tl">
                    <a:srgbClr val="000000">
                      <a:alpha val="43137"/>
                    </a:srgbClr>
                  </a:outerShdw>
                </a:effectLst>
              </a:rPr>
              <a:t>40</a:t>
            </a:r>
            <a:r>
              <a:rPr lang="en-US" sz="2400" b="1" dirty="0">
                <a:effectLst>
                  <a:outerShdw blurRad="38100" dist="38100" dir="2700000" algn="tl">
                    <a:srgbClr val="000000">
                      <a:alpha val="43137"/>
                    </a:srgbClr>
                  </a:outerShdw>
                </a:effectLst>
              </a:rPr>
              <a:t> And the King will answer them, ‘Truly, I say to you, as you did it to one of the least of these my brothers, you did it to me.’ </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25:34-40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11213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1</a:t>
            </a:r>
            <a:r>
              <a:rPr lang="en-US" sz="2400" b="1" dirty="0" smtClean="0">
                <a:solidFill>
                  <a:schemeClr val="bg2">
                    <a:lumMod val="75000"/>
                  </a:schemeClr>
                </a:solidFill>
                <a:effectLst>
                  <a:outerShdw blurRad="38100" dist="38100" dir="2700000" algn="tl">
                    <a:srgbClr val="000000">
                      <a:alpha val="43137"/>
                    </a:srgbClr>
                  </a:outerShdw>
                </a:effectLst>
              </a:rPr>
              <a:t> Let</a:t>
            </a:r>
            <a:r>
              <a:rPr lang="en-US" sz="2400" b="1" dirty="0">
                <a:solidFill>
                  <a:schemeClr val="bg2">
                    <a:lumMod val="75000"/>
                  </a:schemeClr>
                </a:solidFill>
                <a:effectLst>
                  <a:outerShdw blurRad="38100" dist="38100" dir="2700000" algn="tl">
                    <a:srgbClr val="000000">
                      <a:alpha val="43137"/>
                    </a:srgbClr>
                  </a:outerShdw>
                </a:effectLst>
              </a:rPr>
              <a:t> brotherly love continue. </a:t>
            </a:r>
            <a:r>
              <a:rPr lang="en-US" sz="2400" b="1" baseline="30000" dirty="0">
                <a:solidFill>
                  <a:schemeClr val="bg2">
                    <a:lumMod val="75000"/>
                  </a:schemeClr>
                </a:solidFill>
                <a:effectLst>
                  <a:outerShdw blurRad="38100" dist="38100" dir="2700000" algn="tl">
                    <a:srgbClr val="000000">
                      <a:alpha val="43137"/>
                    </a:srgbClr>
                  </a:outerShdw>
                </a:effectLst>
              </a:rPr>
              <a:t>2</a:t>
            </a:r>
            <a:r>
              <a:rPr lang="en-US" sz="2400" b="1" dirty="0">
                <a:solidFill>
                  <a:schemeClr val="bg2">
                    <a:lumMod val="75000"/>
                  </a:schemeClr>
                </a:solidFill>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effectLst>
                  <a:outerShdw blurRad="38100" dist="38100" dir="2700000" algn="tl">
                    <a:srgbClr val="000000">
                      <a:alpha val="43137"/>
                    </a:srgbClr>
                  </a:outerShdw>
                </a:effectLst>
              </a:rPr>
              <a:t>3</a:t>
            </a:r>
            <a:r>
              <a:rPr lang="en-US" sz="2400" b="1" dirty="0">
                <a:effectLst>
                  <a:outerShdw blurRad="38100" dist="38100" dir="2700000" algn="tl">
                    <a:srgbClr val="000000">
                      <a:alpha val="43137"/>
                    </a:srgbClr>
                  </a:outerShdw>
                </a:effectLst>
              </a:rPr>
              <a:t> Remember those who are in prison, as though in prison with them, and those who are mistreated, since you also are in the body. </a:t>
            </a:r>
            <a:r>
              <a:rPr lang="en-US" sz="2400" b="1" baseline="30000" dirty="0">
                <a:solidFill>
                  <a:schemeClr val="bg2">
                    <a:lumMod val="75000"/>
                  </a:schemeClr>
                </a:solidFill>
                <a:effectLst>
                  <a:outerShdw blurRad="38100" dist="38100" dir="2700000" algn="tl">
                    <a:srgbClr val="000000">
                      <a:alpha val="43137"/>
                    </a:srgbClr>
                  </a:outerShdw>
                </a:effectLst>
              </a:rPr>
              <a:t>4</a:t>
            </a:r>
            <a:r>
              <a:rPr lang="en-US" sz="2400" b="1" dirty="0">
                <a:solidFill>
                  <a:schemeClr val="bg2">
                    <a:lumMod val="75000"/>
                  </a:schemeClr>
                </a:solidFill>
                <a:effectLst>
                  <a:outerShdw blurRad="38100" dist="38100" dir="2700000" algn="tl">
                    <a:srgbClr val="000000">
                      <a:alpha val="43137"/>
                    </a:srgbClr>
                  </a:outerShdw>
                </a:effectLst>
              </a:rPr>
              <a:t> Let marriage be held in honor among all, and let the marriage bed be undefiled, for God will judge the sexually immoral and adulterous. </a:t>
            </a:r>
            <a:r>
              <a:rPr lang="en-US" sz="2400" b="1" baseline="30000" dirty="0">
                <a:solidFill>
                  <a:schemeClr val="bg2">
                    <a:lumMod val="75000"/>
                  </a:schemeClr>
                </a:solidFill>
                <a:effectLst>
                  <a:outerShdw blurRad="38100" dist="38100" dir="2700000" algn="tl">
                    <a:srgbClr val="000000">
                      <a:alpha val="43137"/>
                    </a:srgbClr>
                  </a:outerShdw>
                </a:effectLst>
              </a:rPr>
              <a:t>5</a:t>
            </a:r>
            <a:r>
              <a:rPr lang="en-US" sz="2400" b="1" dirty="0">
                <a:solidFill>
                  <a:schemeClr val="bg2">
                    <a:lumMod val="75000"/>
                  </a:schemeClr>
                </a:solidFill>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solidFill>
                  <a:schemeClr val="bg2">
                    <a:lumMod val="75000"/>
                  </a:schemeClr>
                </a:solidFill>
                <a:effectLst>
                  <a:outerShdw blurRad="38100" dist="38100" dir="2700000" algn="tl">
                    <a:srgbClr val="000000">
                      <a:alpha val="43137"/>
                    </a:srgbClr>
                  </a:outerShdw>
                </a:effectLst>
              </a:rPr>
              <a:t>6</a:t>
            </a:r>
            <a:r>
              <a:rPr lang="en-US" sz="2400" b="1" dirty="0">
                <a:solidFill>
                  <a:schemeClr val="bg2">
                    <a:lumMod val="75000"/>
                  </a:schemeClr>
                </a:solidFill>
                <a:effectLst>
                  <a:outerShdw blurRad="38100" dist="38100" dir="2700000" algn="tl">
                    <a:srgbClr val="000000">
                      <a:alpha val="43137"/>
                    </a:srgbClr>
                  </a:outerShdw>
                </a:effectLst>
              </a:rPr>
              <a:t> So we can confidently say, “The Lord is my helper; I will not fear; what can man do to me?”</a:t>
            </a:r>
            <a:r>
              <a:rPr lang="en-US" sz="2400" dirty="0">
                <a:solidFill>
                  <a:schemeClr val="bg2">
                    <a:lumMod val="75000"/>
                  </a:schemeClr>
                </a:solidFill>
                <a:effectLst>
                  <a:outerShdw blurRad="38100" dist="38100" dir="2700000" algn="tl">
                    <a:srgbClr val="000000">
                      <a:alpha val="43137"/>
                    </a:srgbClr>
                  </a:outerShdw>
                </a:effectLst>
              </a:rPr>
              <a:t/>
            </a:r>
            <a:br>
              <a:rPr lang="en-US" sz="2400" dirty="0">
                <a:solidFill>
                  <a:schemeClr val="bg2">
                    <a:lumMod val="75000"/>
                  </a:schemeClr>
                </a:solidFill>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6487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1</a:t>
            </a:r>
            <a:r>
              <a:rPr lang="en-US" sz="2400" b="1" dirty="0" smtClean="0">
                <a:solidFill>
                  <a:schemeClr val="bg2">
                    <a:lumMod val="75000"/>
                  </a:schemeClr>
                </a:solidFill>
                <a:effectLst>
                  <a:outerShdw blurRad="38100" dist="38100" dir="2700000" algn="tl">
                    <a:srgbClr val="000000">
                      <a:alpha val="43137"/>
                    </a:srgbClr>
                  </a:outerShdw>
                </a:effectLst>
              </a:rPr>
              <a:t> Let</a:t>
            </a:r>
            <a:r>
              <a:rPr lang="en-US" sz="2400" b="1" dirty="0">
                <a:solidFill>
                  <a:schemeClr val="bg2">
                    <a:lumMod val="75000"/>
                  </a:schemeClr>
                </a:solidFill>
                <a:effectLst>
                  <a:outerShdw blurRad="38100" dist="38100" dir="2700000" algn="tl">
                    <a:srgbClr val="000000">
                      <a:alpha val="43137"/>
                    </a:srgbClr>
                  </a:outerShdw>
                </a:effectLst>
              </a:rPr>
              <a:t> brotherly love continue. </a:t>
            </a:r>
            <a:r>
              <a:rPr lang="en-US" sz="2400" b="1" baseline="30000" dirty="0">
                <a:solidFill>
                  <a:schemeClr val="bg2">
                    <a:lumMod val="75000"/>
                  </a:schemeClr>
                </a:solidFill>
                <a:effectLst>
                  <a:outerShdw blurRad="38100" dist="38100" dir="2700000" algn="tl">
                    <a:srgbClr val="000000">
                      <a:alpha val="43137"/>
                    </a:srgbClr>
                  </a:outerShdw>
                </a:effectLst>
              </a:rPr>
              <a:t>2</a:t>
            </a:r>
            <a:r>
              <a:rPr lang="en-US" sz="2400" b="1" dirty="0">
                <a:solidFill>
                  <a:schemeClr val="bg2">
                    <a:lumMod val="75000"/>
                  </a:schemeClr>
                </a:solidFill>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solidFill>
                  <a:schemeClr val="bg2">
                    <a:lumMod val="75000"/>
                  </a:schemeClr>
                </a:solidFill>
                <a:effectLst>
                  <a:outerShdw blurRad="38100" dist="38100" dir="2700000" algn="tl">
                    <a:srgbClr val="000000">
                      <a:alpha val="43137"/>
                    </a:srgbClr>
                  </a:outerShdw>
                </a:effectLst>
              </a:rPr>
              <a:t>3</a:t>
            </a:r>
            <a:r>
              <a:rPr lang="en-US" sz="2400" b="1" dirty="0">
                <a:solidFill>
                  <a:schemeClr val="bg2">
                    <a:lumMod val="75000"/>
                  </a:schemeClr>
                </a:solidFill>
                <a:effectLst>
                  <a:outerShdw blurRad="38100" dist="38100" dir="2700000" algn="tl">
                    <a:srgbClr val="000000">
                      <a:alpha val="43137"/>
                    </a:srgbClr>
                  </a:outerShdw>
                </a:effectLst>
              </a:rPr>
              <a:t> Remember those who are in prison, as though in prison with them, and those who are mistreated, since you also are in the body.</a:t>
            </a:r>
            <a:r>
              <a:rPr lang="en-US" sz="2400" b="1" dirty="0">
                <a:effectLst>
                  <a:outerShdw blurRad="38100" dist="38100" dir="2700000" algn="tl">
                    <a:srgbClr val="000000">
                      <a:alpha val="43137"/>
                    </a:srgbClr>
                  </a:outerShdw>
                </a:effectLst>
              </a:rPr>
              <a:t> </a:t>
            </a:r>
            <a:r>
              <a:rPr lang="en-US" sz="2400" b="1" baseline="30000" dirty="0">
                <a:effectLst>
                  <a:outerShdw blurRad="38100" dist="38100" dir="2700000" algn="tl">
                    <a:srgbClr val="000000">
                      <a:alpha val="43137"/>
                    </a:srgbClr>
                  </a:outerShdw>
                </a:effectLst>
              </a:rPr>
              <a:t>4</a:t>
            </a:r>
            <a:r>
              <a:rPr lang="en-US" sz="2400" b="1" dirty="0">
                <a:effectLst>
                  <a:outerShdw blurRad="38100" dist="38100" dir="2700000" algn="tl">
                    <a:srgbClr val="000000">
                      <a:alpha val="43137"/>
                    </a:srgbClr>
                  </a:outerShdw>
                </a:effectLst>
              </a:rPr>
              <a:t> Let marriage be held in honor among all, and let the marriage bed be undefiled, for God will judge the sexually immoral and adulterous. </a:t>
            </a:r>
            <a:r>
              <a:rPr lang="en-US" sz="2400" b="1" baseline="30000" dirty="0">
                <a:solidFill>
                  <a:schemeClr val="bg2">
                    <a:lumMod val="75000"/>
                  </a:schemeClr>
                </a:solidFill>
                <a:effectLst>
                  <a:outerShdw blurRad="38100" dist="38100" dir="2700000" algn="tl">
                    <a:srgbClr val="000000">
                      <a:alpha val="43137"/>
                    </a:srgbClr>
                  </a:outerShdw>
                </a:effectLst>
              </a:rPr>
              <a:t>5</a:t>
            </a:r>
            <a:r>
              <a:rPr lang="en-US" sz="2400" b="1" dirty="0">
                <a:solidFill>
                  <a:schemeClr val="bg2">
                    <a:lumMod val="75000"/>
                  </a:schemeClr>
                </a:solidFill>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solidFill>
                  <a:schemeClr val="bg2">
                    <a:lumMod val="75000"/>
                  </a:schemeClr>
                </a:solidFill>
                <a:effectLst>
                  <a:outerShdw blurRad="38100" dist="38100" dir="2700000" algn="tl">
                    <a:srgbClr val="000000">
                      <a:alpha val="43137"/>
                    </a:srgbClr>
                  </a:outerShdw>
                </a:effectLst>
              </a:rPr>
              <a:t>6</a:t>
            </a:r>
            <a:r>
              <a:rPr lang="en-US" sz="2400" b="1" dirty="0">
                <a:solidFill>
                  <a:schemeClr val="bg2">
                    <a:lumMod val="75000"/>
                  </a:schemeClr>
                </a:solidFill>
                <a:effectLst>
                  <a:outerShdw blurRad="38100" dist="38100" dir="2700000" algn="tl">
                    <a:srgbClr val="000000">
                      <a:alpha val="43137"/>
                    </a:srgbClr>
                  </a:outerShdw>
                </a:effectLst>
              </a:rPr>
              <a:t> So we can confidently say, “The Lord is my helper; I will not fear; what can man do to me?”</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1287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8" y="2645636"/>
            <a:ext cx="8304790" cy="1325563"/>
          </a:xfrm>
        </p:spPr>
        <p:txBody>
          <a:bodyPr>
            <a:noAutofit/>
          </a:bodyPr>
          <a:lstStyle/>
          <a:p>
            <a:pPr lvl="1" algn="ctr"/>
            <a:r>
              <a:rPr lang="en-US" sz="2400" b="1" baseline="30000" dirty="0">
                <a:solidFill>
                  <a:schemeClr val="bg2">
                    <a:lumMod val="75000"/>
                  </a:schemeClr>
                </a:solidFill>
                <a:effectLst>
                  <a:outerShdw blurRad="38100" dist="38100" dir="2700000" algn="tl">
                    <a:srgbClr val="000000">
                      <a:alpha val="43137"/>
                    </a:srgbClr>
                  </a:outerShdw>
                </a:effectLst>
              </a:rPr>
              <a:t>1</a:t>
            </a:r>
            <a:r>
              <a:rPr lang="en-US" sz="2400" b="1" dirty="0" smtClean="0">
                <a:solidFill>
                  <a:schemeClr val="bg2">
                    <a:lumMod val="75000"/>
                  </a:schemeClr>
                </a:solidFill>
                <a:effectLst>
                  <a:outerShdw blurRad="38100" dist="38100" dir="2700000" algn="tl">
                    <a:srgbClr val="000000">
                      <a:alpha val="43137"/>
                    </a:srgbClr>
                  </a:outerShdw>
                </a:effectLst>
              </a:rPr>
              <a:t> Let</a:t>
            </a:r>
            <a:r>
              <a:rPr lang="en-US" sz="2400" b="1" dirty="0">
                <a:solidFill>
                  <a:schemeClr val="bg2">
                    <a:lumMod val="75000"/>
                  </a:schemeClr>
                </a:solidFill>
                <a:effectLst>
                  <a:outerShdw blurRad="38100" dist="38100" dir="2700000" algn="tl">
                    <a:srgbClr val="000000">
                      <a:alpha val="43137"/>
                    </a:srgbClr>
                  </a:outerShdw>
                </a:effectLst>
              </a:rPr>
              <a:t> brotherly love continue. </a:t>
            </a:r>
            <a:r>
              <a:rPr lang="en-US" sz="2400" b="1" baseline="30000" dirty="0">
                <a:solidFill>
                  <a:schemeClr val="bg2">
                    <a:lumMod val="75000"/>
                  </a:schemeClr>
                </a:solidFill>
                <a:effectLst>
                  <a:outerShdw blurRad="38100" dist="38100" dir="2700000" algn="tl">
                    <a:srgbClr val="000000">
                      <a:alpha val="43137"/>
                    </a:srgbClr>
                  </a:outerShdw>
                </a:effectLst>
              </a:rPr>
              <a:t>2</a:t>
            </a:r>
            <a:r>
              <a:rPr lang="en-US" sz="2400" b="1" dirty="0">
                <a:solidFill>
                  <a:schemeClr val="bg2">
                    <a:lumMod val="75000"/>
                  </a:schemeClr>
                </a:solidFill>
                <a:effectLst>
                  <a:outerShdw blurRad="38100" dist="38100" dir="2700000" algn="tl">
                    <a:srgbClr val="000000">
                      <a:alpha val="43137"/>
                    </a:srgbClr>
                  </a:outerShdw>
                </a:effectLst>
              </a:rPr>
              <a:t> Do not neglect to show hospitality to strangers, for thereby some have entertained angels unawares. </a:t>
            </a:r>
            <a:r>
              <a:rPr lang="en-US" sz="2400" b="1" baseline="30000" dirty="0">
                <a:solidFill>
                  <a:schemeClr val="bg2">
                    <a:lumMod val="75000"/>
                  </a:schemeClr>
                </a:solidFill>
                <a:effectLst>
                  <a:outerShdw blurRad="38100" dist="38100" dir="2700000" algn="tl">
                    <a:srgbClr val="000000">
                      <a:alpha val="43137"/>
                    </a:srgbClr>
                  </a:outerShdw>
                </a:effectLst>
              </a:rPr>
              <a:t>3</a:t>
            </a:r>
            <a:r>
              <a:rPr lang="en-US" sz="2400" b="1" dirty="0">
                <a:solidFill>
                  <a:schemeClr val="bg2">
                    <a:lumMod val="75000"/>
                  </a:schemeClr>
                </a:solidFill>
                <a:effectLst>
                  <a:outerShdw blurRad="38100" dist="38100" dir="2700000" algn="tl">
                    <a:srgbClr val="000000">
                      <a:alpha val="43137"/>
                    </a:srgbClr>
                  </a:outerShdw>
                </a:effectLst>
              </a:rPr>
              <a:t> Remember those who are in prison, as though in prison with them, and those who are mistreated, since you also are in the body. </a:t>
            </a:r>
            <a:r>
              <a:rPr lang="en-US" sz="2400" b="1" baseline="30000" dirty="0">
                <a:solidFill>
                  <a:schemeClr val="bg2">
                    <a:lumMod val="75000"/>
                  </a:schemeClr>
                </a:solidFill>
                <a:effectLst>
                  <a:outerShdw blurRad="38100" dist="38100" dir="2700000" algn="tl">
                    <a:srgbClr val="000000">
                      <a:alpha val="43137"/>
                    </a:srgbClr>
                  </a:outerShdw>
                </a:effectLst>
              </a:rPr>
              <a:t>4</a:t>
            </a:r>
            <a:r>
              <a:rPr lang="en-US" sz="2400" b="1" dirty="0">
                <a:solidFill>
                  <a:schemeClr val="bg2">
                    <a:lumMod val="75000"/>
                  </a:schemeClr>
                </a:solidFill>
                <a:effectLst>
                  <a:outerShdw blurRad="38100" dist="38100" dir="2700000" algn="tl">
                    <a:srgbClr val="000000">
                      <a:alpha val="43137"/>
                    </a:srgbClr>
                  </a:outerShdw>
                </a:effectLst>
              </a:rPr>
              <a:t> Let marriage be held in honor among all, and let the marriage bed be undefiled, for God will judge the sexually immoral and adulterous.</a:t>
            </a:r>
            <a:r>
              <a:rPr lang="en-US" sz="2400" b="1" dirty="0">
                <a:effectLst>
                  <a:outerShdw blurRad="38100" dist="38100" dir="2700000" algn="tl">
                    <a:srgbClr val="000000">
                      <a:alpha val="43137"/>
                    </a:srgbClr>
                  </a:outerShdw>
                </a:effectLst>
              </a:rPr>
              <a:t> </a:t>
            </a:r>
            <a:r>
              <a:rPr lang="en-US" sz="2400" b="1" baseline="30000" dirty="0">
                <a:effectLst>
                  <a:outerShdw blurRad="38100" dist="38100" dir="2700000" algn="tl">
                    <a:srgbClr val="000000">
                      <a:alpha val="43137"/>
                    </a:srgbClr>
                  </a:outerShdw>
                </a:effectLst>
              </a:rPr>
              <a:t>5</a:t>
            </a:r>
            <a:r>
              <a:rPr lang="en-US" sz="2400" b="1" dirty="0">
                <a:effectLst>
                  <a:outerShdw blurRad="38100" dist="38100" dir="2700000" algn="tl">
                    <a:srgbClr val="000000">
                      <a:alpha val="43137"/>
                    </a:srgbClr>
                  </a:outerShdw>
                </a:effectLst>
              </a:rPr>
              <a:t> Keep your life free from love of money, and be content with what you have, for he has said, “I will never leave you nor forsake you.” </a:t>
            </a:r>
            <a:r>
              <a:rPr lang="en-US" sz="2400" b="1" baseline="30000" dirty="0">
                <a:effectLst>
                  <a:outerShdw blurRad="38100" dist="38100" dir="2700000" algn="tl">
                    <a:srgbClr val="000000">
                      <a:alpha val="43137"/>
                    </a:srgbClr>
                  </a:outerShdw>
                </a:effectLst>
              </a:rPr>
              <a:t>6</a:t>
            </a:r>
            <a:r>
              <a:rPr lang="en-US" sz="2400" b="1" dirty="0">
                <a:effectLst>
                  <a:outerShdw blurRad="38100" dist="38100" dir="2700000" algn="tl">
                    <a:srgbClr val="000000">
                      <a:alpha val="43137"/>
                    </a:srgbClr>
                  </a:outerShdw>
                </a:effectLst>
              </a:rPr>
              <a:t> So we can confidently say, “The Lord is my helper; I will not fear; what can man do to me?”</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715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17" y="1664001"/>
            <a:ext cx="8493050" cy="1325563"/>
          </a:xfrm>
        </p:spPr>
        <p:txBody>
          <a:bodyPr>
            <a:noAutofit/>
          </a:bodyPr>
          <a:lstStyle/>
          <a:p>
            <a:pPr lvl="1" algn="ctr"/>
            <a:r>
              <a:rPr lang="en-US" sz="3600" b="1" dirty="0">
                <a:effectLst>
                  <a:outerShdw blurRad="38100" dist="38100" dir="2700000" algn="tl">
                    <a:srgbClr val="000000">
                      <a:alpha val="43137"/>
                    </a:srgbClr>
                  </a:outerShdw>
                </a:effectLst>
              </a:rPr>
              <a:t>Even though I walk through the valley of the shadow of death, I will fear no evil, for you are with me; your rod and your staff, they comfort me.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Psalm 23:4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86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1" y="2470825"/>
            <a:ext cx="8493050" cy="1325563"/>
          </a:xfrm>
        </p:spPr>
        <p:txBody>
          <a:bodyPr>
            <a:noAutofit/>
          </a:bodyPr>
          <a:lstStyle/>
          <a:p>
            <a:pPr lvl="1" algn="ctr"/>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I rejoiced in the Lord greatly that now at length you have revived your concern for me. You were indeed concerned for me, but you had no opportunity.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Not that I am speaking of being in need, for I have learned in whatever situation I am to be content. </a:t>
            </a:r>
            <a:r>
              <a:rPr lang="en-US" sz="2800" b="1" baseline="30000" dirty="0" smtClean="0">
                <a:effectLst>
                  <a:outerShdw blurRad="38100" dist="38100" dir="2700000" algn="tl">
                    <a:srgbClr val="000000">
                      <a:alpha val="43137"/>
                    </a:srgbClr>
                  </a:outerShdw>
                </a:effectLst>
              </a:rPr>
              <a:t>12 </a:t>
            </a:r>
            <a:r>
              <a:rPr lang="en-US" sz="2800" b="1" dirty="0" smtClean="0">
                <a:effectLst>
                  <a:outerShdw blurRad="38100" dist="38100" dir="2700000" algn="tl">
                    <a:srgbClr val="000000">
                      <a:alpha val="43137"/>
                    </a:srgbClr>
                  </a:outerShdw>
                </a:effectLst>
              </a:rPr>
              <a:t>I know how to be brought low, and I know how to abound. In any and every circumstance, I have learned the secret of facing plenty and hunger, abundance and need. </a:t>
            </a:r>
            <a:r>
              <a:rPr lang="en-US" sz="2800" b="1" baseline="30000" dirty="0" smtClean="0">
                <a:effectLst>
                  <a:outerShdw blurRad="38100" dist="38100" dir="2700000" algn="tl">
                    <a:srgbClr val="000000">
                      <a:alpha val="43137"/>
                    </a:srgbClr>
                  </a:outerShdw>
                </a:effectLst>
              </a:rPr>
              <a:t>13 </a:t>
            </a:r>
            <a:r>
              <a:rPr lang="en-US" sz="2800" b="1" dirty="0" smtClean="0">
                <a:effectLst>
                  <a:outerShdw blurRad="38100" dist="38100" dir="2700000" algn="tl">
                    <a:srgbClr val="000000">
                      <a:alpha val="43137"/>
                    </a:srgbClr>
                  </a:outerShdw>
                </a:effectLst>
              </a:rPr>
              <a:t>I can do all things through him who strengthens me.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 </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Philippians 4:10-13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0973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1002</TotalTime>
  <Words>35</Words>
  <Application>Microsoft Office PowerPoint</Application>
  <PresentationFormat>On-screen Show (4:3)</PresentationFormat>
  <Paragraphs>20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Prime</vt:lpstr>
      <vt:lpstr>Office Theme</vt:lpstr>
      <vt:lpstr>PowerPoint Presentation</vt:lpstr>
      <vt:lpstr>Be Good and  Do Good Stuff</vt:lpstr>
      <vt:lpstr>16 Do not neglect to do good and to share what you have, for such sacrifices are pleasing to God.  Hebrews 13:16 ESV</vt:lpstr>
      <vt:lpstr>28 Therefore let us be grateful for receiving a kingdom that cannot be shaken, and thus let us offer to God acceptable worship, with reverence and awe, 29 for our God is a consuming fire.  Hebrews 12:28-29 ESV</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Brotherly Love</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34 Then the King will say to those on his right, ‘Come, you who are blessed by my Father, inherit the kingdom prepared for you from the foundation of the world. 35 For I was hungry and you gave me food, I was thirsty and you gave me drink, I was a stranger and you welcomed me, 36 I was naked and you clothed me, I was sick and you visited me, I was in prison and you came to me.’ 37 Then the righteous will answer him, saying, ‘Lord, when did we see you hungry and feed you, or thirsty and give you drink? 38 And when did we see you a stranger and welcome you, or naked and clothe you? 39 And when did we see you sick or in prison and visit you?’ 40 And the King will answer them, ‘Truly, I say to you, as you did it to one of the least of these my brothers, you did it to me.’   Matthew 25:34-40 ESV</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1 Let brotherly love continue. 2 Do not neglect to show hospitality to strangers, for thereby some have entertained angels unawares. 3 Remember those who are in prison, as though in prison with them, and those who are mistreated, since you also are in the body. 4 Let marriage be held in honor among all, and let the marriage bed be undefiled, for God will judge the sexually immoral and adulterous. 5 Keep your life free from love of money, and be content with what you have, for he has said, “I will never leave you nor forsake you.” 6 So we can confidently say, “The Lord is my helper; I will not fear; what can man do to me?”  Hebrews 13:1-6 ESV</vt:lpstr>
      <vt:lpstr>Even though I walk through the valley of the shadow of death, I will fear no evil, for you are with me; your rod and your staff, they comfort me.  Psalm 23:4 ESV</vt:lpstr>
      <vt:lpstr>10 I rejoiced in the Lord greatly that now at length you have revived your concern for me. You were indeed concerned for me, but you had no opportunity. 11 Not that I am speaking of being in need, for I have learned in whatever situation I am to be content. 12 I know how to be brought low, and I know how to abound. In any and every circumstance, I have learned the secret of facing plenty and hunger, abundance and need. 13 I can do all things through him who strengthens me.   Philippians 4:10-13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130</cp:revision>
  <dcterms:created xsi:type="dcterms:W3CDTF">2016-05-15T10:01:02Z</dcterms:created>
  <dcterms:modified xsi:type="dcterms:W3CDTF">2017-09-24T10:25:16Z</dcterms:modified>
</cp:coreProperties>
</file>