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79" r:id="rId3"/>
    <p:sldId id="409" r:id="rId4"/>
    <p:sldId id="417" r:id="rId5"/>
    <p:sldId id="418" r:id="rId6"/>
    <p:sldId id="383" r:id="rId7"/>
    <p:sldId id="419" r:id="rId8"/>
    <p:sldId id="420" r:id="rId9"/>
    <p:sldId id="421" r:id="rId10"/>
    <p:sldId id="378" r:id="rId11"/>
    <p:sldId id="41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4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7/9/2017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59" y="2564948"/>
            <a:ext cx="8744755" cy="1325563"/>
          </a:xfrm>
        </p:spPr>
        <p:txBody>
          <a:bodyPr>
            <a:noAutofit/>
          </a:bodyPr>
          <a:lstStyle/>
          <a:p>
            <a:pPr lvl="1" algn="ctr"/>
            <a:r>
              <a:rPr lang="en-US" sz="2600" b="1" baseline="30000" dirty="0" smtClean="0">
                <a:effectLst>
                  <a:outerShdw blurRad="38100" dist="38100" dir="2700000" algn="tl">
                    <a:srgbClr val="000000">
                      <a:alpha val="43137"/>
                    </a:srgbClr>
                  </a:outerShdw>
                </a:effectLst>
              </a:rPr>
              <a:t>17 </a:t>
            </a:r>
            <a:r>
              <a:rPr lang="en-US" sz="2600" b="1" dirty="0" smtClean="0">
                <a:effectLst>
                  <a:outerShdw blurRad="38100" dist="38100" dir="2700000" algn="tl">
                    <a:srgbClr val="000000">
                      <a:alpha val="43137"/>
                    </a:srgbClr>
                  </a:outerShdw>
                </a:effectLst>
              </a:rPr>
              <a:t>By faith Abraham, when he was tested, offered up Isaac, and he who had received the promises was in the act of offering up his only son, </a:t>
            </a:r>
            <a:r>
              <a:rPr lang="en-US" sz="2600" b="1" baseline="30000" dirty="0" smtClean="0">
                <a:effectLst>
                  <a:outerShdw blurRad="38100" dist="38100" dir="2700000" algn="tl">
                    <a:srgbClr val="000000">
                      <a:alpha val="43137"/>
                    </a:srgbClr>
                  </a:outerShdw>
                </a:effectLst>
              </a:rPr>
              <a:t>18 </a:t>
            </a:r>
            <a:r>
              <a:rPr lang="en-US" sz="2600" b="1" dirty="0" smtClean="0">
                <a:effectLst>
                  <a:outerShdw blurRad="38100" dist="38100" dir="2700000" algn="tl">
                    <a:srgbClr val="000000">
                      <a:alpha val="43137"/>
                    </a:srgbClr>
                  </a:outerShdw>
                </a:effectLst>
              </a:rPr>
              <a:t>of whom it was said, “Through Isaac shall your offspring be named.” </a:t>
            </a:r>
            <a:r>
              <a:rPr lang="en-US" sz="2600" b="1" baseline="30000" dirty="0" smtClean="0">
                <a:effectLst>
                  <a:outerShdw blurRad="38100" dist="38100" dir="2700000" algn="tl">
                    <a:srgbClr val="000000">
                      <a:alpha val="43137"/>
                    </a:srgbClr>
                  </a:outerShdw>
                </a:effectLst>
              </a:rPr>
              <a:t>19</a:t>
            </a:r>
            <a:r>
              <a:rPr lang="en-US" sz="2600" b="1" dirty="0" smtClean="0">
                <a:effectLst>
                  <a:outerShdw blurRad="38100" dist="38100" dir="2700000" algn="tl">
                    <a:srgbClr val="000000">
                      <a:alpha val="43137"/>
                    </a:srgbClr>
                  </a:outerShdw>
                </a:effectLst>
              </a:rPr>
              <a:t> He considered that God was able even to raise him from the dead, from which, figuratively speaking, he did receive him back. </a:t>
            </a:r>
            <a:r>
              <a:rPr lang="en-US" sz="2600" b="1" baseline="30000" dirty="0" smtClean="0">
                <a:effectLst>
                  <a:outerShdw blurRad="38100" dist="38100" dir="2700000" algn="tl">
                    <a:srgbClr val="000000">
                      <a:alpha val="43137"/>
                    </a:srgbClr>
                  </a:outerShdw>
                </a:effectLst>
              </a:rPr>
              <a:t>20</a:t>
            </a:r>
            <a:r>
              <a:rPr lang="en-US" sz="2600" b="1" dirty="0" smtClean="0">
                <a:effectLst>
                  <a:outerShdw blurRad="38100" dist="38100" dir="2700000" algn="tl">
                    <a:srgbClr val="000000">
                      <a:alpha val="43137"/>
                    </a:srgbClr>
                  </a:outerShdw>
                </a:effectLst>
              </a:rPr>
              <a:t> By faith Isaac invoked future blessings on Jacob and Esau. </a:t>
            </a:r>
            <a:r>
              <a:rPr lang="en-US" sz="2600" b="1" baseline="30000" dirty="0" smtClean="0">
                <a:effectLst>
                  <a:outerShdw blurRad="38100" dist="38100" dir="2700000" algn="tl">
                    <a:srgbClr val="000000">
                      <a:alpha val="43137"/>
                    </a:srgbClr>
                  </a:outerShdw>
                </a:effectLst>
              </a:rPr>
              <a:t>21</a:t>
            </a:r>
            <a:r>
              <a:rPr lang="en-US" sz="2600" b="1" dirty="0" smtClean="0">
                <a:effectLst>
                  <a:outerShdw blurRad="38100" dist="38100" dir="2700000" algn="tl">
                    <a:srgbClr val="000000">
                      <a:alpha val="43137"/>
                    </a:srgbClr>
                  </a:outerShdw>
                </a:effectLst>
              </a:rPr>
              <a:t> By faith Jacob, when dying, blessed each of the sons of Joseph, bowing in worship over the head of his staff. </a:t>
            </a:r>
            <a:r>
              <a:rPr lang="en-US" sz="2600" b="1" baseline="30000" dirty="0" smtClean="0">
                <a:effectLst>
                  <a:outerShdw blurRad="38100" dist="38100" dir="2700000" algn="tl">
                    <a:srgbClr val="000000">
                      <a:alpha val="43137"/>
                    </a:srgbClr>
                  </a:outerShdw>
                </a:effectLst>
              </a:rPr>
              <a:t>22</a:t>
            </a:r>
            <a:r>
              <a:rPr lang="en-US" sz="2600" b="1" dirty="0" smtClean="0">
                <a:effectLst>
                  <a:outerShdw blurRad="38100" dist="38100" dir="2700000" algn="tl">
                    <a:srgbClr val="000000">
                      <a:alpha val="43137"/>
                    </a:srgbClr>
                  </a:outerShdw>
                </a:effectLst>
              </a:rPr>
              <a:t> By faith Joseph, at the end of his life, made mention of the exodus of the Israelites and gave directions concerning his bones.</a:t>
            </a:r>
            <a:r>
              <a:rPr lang="en-US" sz="2600" b="1" dirty="0" smtClean="0">
                <a:effectLst>
                  <a:outerShdw blurRad="38100" dist="38100" dir="2700000" algn="tl">
                    <a:srgbClr val="000000">
                      <a:alpha val="43137"/>
                    </a:srgbClr>
                  </a:outerShdw>
                </a:effectLst>
              </a:rPr>
              <a:t/>
            </a:r>
            <a:br>
              <a:rPr lang="en-US" sz="26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a:t>
            </a:r>
            <a:r>
              <a:rPr lang="en-US" sz="2800" b="1" dirty="0" smtClean="0">
                <a:effectLst>
                  <a:outerShdw blurRad="38100" dist="38100" dir="2700000" algn="tl">
                    <a:srgbClr val="000000">
                      <a:alpha val="43137"/>
                    </a:srgbClr>
                  </a:outerShdw>
                </a:effectLst>
                <a:latin typeface="+mn-lt"/>
              </a:rPr>
              <a:t>11:17-22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335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1247134"/>
            <a:ext cx="8744755" cy="1325563"/>
          </a:xfrm>
        </p:spPr>
        <p:txBody>
          <a:bodyPr>
            <a:noAutofit/>
          </a:bodyPr>
          <a:lstStyle/>
          <a:p>
            <a:pPr lvl="1" algn="ctr"/>
            <a:r>
              <a:rPr lang="en-US" sz="2800" b="1" baseline="30000" dirty="0">
                <a:effectLst>
                  <a:outerShdw blurRad="38100" dist="38100" dir="2700000" algn="tl">
                    <a:srgbClr val="000000">
                      <a:alpha val="43137"/>
                    </a:srgbClr>
                  </a:outerShdw>
                </a:effectLst>
              </a:rPr>
              <a:t>28 </a:t>
            </a:r>
            <a:r>
              <a:rPr lang="en-US" sz="2800" b="1" dirty="0">
                <a:effectLst>
                  <a:outerShdw blurRad="38100" dist="38100" dir="2700000" algn="tl">
                    <a:srgbClr val="000000">
                      <a:alpha val="43137"/>
                    </a:srgbClr>
                  </a:outerShdw>
                </a:effectLst>
              </a:rPr>
              <a:t>May God give you of the dew of heaven and of the fatness of the earth</a:t>
            </a:r>
            <a:r>
              <a:rPr lang="en-US" sz="2800" b="1" dirty="0" smtClean="0">
                <a:effectLst>
                  <a:outerShdw blurRad="38100" dist="38100" dir="2700000" algn="tl">
                    <a:srgbClr val="000000">
                      <a:alpha val="43137"/>
                    </a:srgbClr>
                  </a:outerShdw>
                </a:effectLst>
              </a:rPr>
              <a:t> and plenty of grain and wine.  </a:t>
            </a:r>
            <a:r>
              <a:rPr lang="en-US" sz="2800" b="1" baseline="30000" dirty="0" smtClean="0">
                <a:effectLst>
                  <a:outerShdw blurRad="38100" dist="38100" dir="2700000" algn="tl">
                    <a:srgbClr val="000000">
                      <a:alpha val="43137"/>
                    </a:srgbClr>
                  </a:outerShdw>
                </a:effectLst>
              </a:rPr>
              <a:t>29 </a:t>
            </a:r>
            <a:r>
              <a:rPr lang="en-US" sz="2800" b="1" dirty="0" smtClean="0">
                <a:effectLst>
                  <a:outerShdw blurRad="38100" dist="38100" dir="2700000" algn="tl">
                    <a:srgbClr val="000000">
                      <a:alpha val="43137"/>
                    </a:srgbClr>
                  </a:outerShdw>
                </a:effectLst>
              </a:rPr>
              <a:t>Let peoples serve you, and nations bow down to you.  Be lord over your brothers, and may your mother's sons bow down to you.  Cursed be everyone who curses you, and blessed be everyone who blesses you!”</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Genesis 27:28-29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1022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1247134"/>
            <a:ext cx="8744755" cy="1325563"/>
          </a:xfrm>
        </p:spPr>
        <p:txBody>
          <a:bodyPr>
            <a:noAutofit/>
          </a:bodyPr>
          <a:lstStyle/>
          <a:p>
            <a:pPr lvl="1" algn="ctr"/>
            <a:r>
              <a:rPr lang="en-US" sz="2800" b="1" baseline="30000" dirty="0">
                <a:effectLst>
                  <a:outerShdw blurRad="38100" dist="38100" dir="2700000" algn="tl">
                    <a:srgbClr val="000000">
                      <a:alpha val="43137"/>
                    </a:srgbClr>
                  </a:outerShdw>
                </a:effectLst>
              </a:rPr>
              <a:t>28 </a:t>
            </a:r>
            <a:r>
              <a:rPr lang="en-US" sz="2800" b="1" dirty="0">
                <a:effectLst>
                  <a:outerShdw blurRad="38100" dist="38100" dir="2700000" algn="tl">
                    <a:srgbClr val="000000">
                      <a:alpha val="43137"/>
                    </a:srgbClr>
                  </a:outerShdw>
                </a:effectLst>
              </a:rPr>
              <a:t>May God give you of the dew of heaven and of the fatness of the earth</a:t>
            </a:r>
            <a:r>
              <a:rPr lang="en-US" sz="2800" b="1" dirty="0" smtClean="0">
                <a:effectLst>
                  <a:outerShdw blurRad="38100" dist="38100" dir="2700000" algn="tl">
                    <a:srgbClr val="000000">
                      <a:alpha val="43137"/>
                    </a:srgbClr>
                  </a:outerShdw>
                </a:effectLst>
              </a:rPr>
              <a:t> and plenty of grain and wine.  </a:t>
            </a:r>
            <a:r>
              <a:rPr lang="en-US" sz="2800" b="1" baseline="30000" dirty="0" smtClean="0">
                <a:effectLst>
                  <a:outerShdw blurRad="38100" dist="38100" dir="2700000" algn="tl">
                    <a:srgbClr val="000000">
                      <a:alpha val="43137"/>
                    </a:srgbClr>
                  </a:outerShdw>
                </a:effectLst>
              </a:rPr>
              <a:t>29 </a:t>
            </a:r>
            <a:r>
              <a:rPr lang="en-US" sz="2800" b="1" dirty="0" smtClean="0">
                <a:effectLst>
                  <a:outerShdw blurRad="38100" dist="38100" dir="2700000" algn="tl">
                    <a:srgbClr val="000000">
                      <a:alpha val="43137"/>
                    </a:srgbClr>
                  </a:outerShdw>
                </a:effectLst>
              </a:rPr>
              <a:t>Let peoples serve you, and nations bow down to you.  Be lord over your brothers, and may your mother's sons bow down to you.  Cursed be everyone who curses you, and blessed be everyone who blesses you!”</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latin typeface="+mn-lt"/>
              </a:rPr>
              <a:t>Genesis 27:28-29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
        <p:nvSpPr>
          <p:cNvPr id="3" name="Title 1"/>
          <p:cNvSpPr txBox="1">
            <a:spLocks/>
          </p:cNvSpPr>
          <p:nvPr/>
        </p:nvSpPr>
        <p:spPr>
          <a:xfrm>
            <a:off x="183083" y="4532696"/>
            <a:ext cx="874475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a:r>
              <a:rPr lang="en-US" sz="2800" b="1" baseline="30000" dirty="0">
                <a:effectLst>
                  <a:outerShdw blurRad="38100" dist="38100" dir="2700000" algn="tl">
                    <a:srgbClr val="000000">
                      <a:alpha val="43137"/>
                    </a:srgbClr>
                  </a:outerShdw>
                </a:effectLst>
              </a:rPr>
              <a:t>39 </a:t>
            </a:r>
            <a:r>
              <a:rPr lang="en-US" sz="2800" b="1" dirty="0">
                <a:effectLst>
                  <a:outerShdw blurRad="38100" dist="38100" dir="2700000" algn="tl">
                    <a:srgbClr val="000000">
                      <a:alpha val="43137"/>
                    </a:srgbClr>
                  </a:outerShdw>
                </a:effectLst>
              </a:rPr>
              <a:t>Then Isaac his father answered and said to him:  “Behold, away from the fatness of the earth shall your dwelling be, and away from the dew of heaven on high.  </a:t>
            </a:r>
            <a:r>
              <a:rPr lang="en-US" sz="2800" b="1" baseline="30000" dirty="0">
                <a:effectLst>
                  <a:outerShdw blurRad="38100" dist="38100" dir="2700000" algn="tl">
                    <a:srgbClr val="000000">
                      <a:alpha val="43137"/>
                    </a:srgbClr>
                  </a:outerShdw>
                </a:effectLst>
              </a:rPr>
              <a:t>40</a:t>
            </a:r>
            <a:r>
              <a:rPr lang="en-US" sz="2800" b="1" dirty="0">
                <a:effectLst>
                  <a:outerShdw blurRad="38100" dist="38100" dir="2700000" algn="tl">
                    <a:srgbClr val="000000">
                      <a:alpha val="43137"/>
                    </a:srgbClr>
                  </a:outerShdw>
                </a:effectLst>
              </a:rPr>
              <a:t> By your sword you shall live, and you shall serve your brother; but when you grow restless you shall break his yoke from your neck</a:t>
            </a:r>
            <a:r>
              <a:rPr lang="en-US" sz="2800" b="1" dirty="0">
                <a:effectLst>
                  <a:outerShdw blurRad="38100" dist="38100" dir="2700000" algn="tl">
                    <a:srgbClr val="000000">
                      <a:alpha val="43137"/>
                    </a:srgbClr>
                  </a:outerShdw>
                </a:effectLst>
              </a:rPr>
              <a:t>.”</a:t>
            </a:r>
            <a:br>
              <a:rPr lang="en-US" sz="2800" b="1" dirty="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Genesis 27:28-29 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195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344" y="270997"/>
            <a:ext cx="7886700" cy="1325563"/>
          </a:xfrm>
        </p:spPr>
        <p:txBody>
          <a:bodyPr/>
          <a:lstStyle/>
          <a:p>
            <a:r>
              <a:rPr lang="en-US" b="1" i="1" dirty="0" smtClean="0">
                <a:effectLst>
                  <a:outerShdw blurRad="38100" dist="38100" dir="2700000" algn="tl">
                    <a:srgbClr val="000000">
                      <a:alpha val="43137"/>
                    </a:srgbClr>
                  </a:outerShdw>
                </a:effectLst>
              </a:rPr>
              <a:t>God Sent Me</a:t>
            </a:r>
            <a:endParaRPr lang="en-US"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570132"/>
            <a:ext cx="7886700" cy="4351338"/>
          </a:xfrm>
        </p:spPr>
        <p:txBody>
          <a:bodyPr>
            <a:normAutofit fontScale="77500" lnSpcReduction="20000"/>
          </a:bodyPr>
          <a:lstStyle/>
          <a:p>
            <a:r>
              <a:rPr lang="en-US" dirty="0">
                <a:effectLst>
                  <a:outerShdw blurRad="38100" dist="38100" dir="2700000" algn="tl">
                    <a:srgbClr val="000000">
                      <a:alpha val="43137"/>
                    </a:srgbClr>
                  </a:outerShdw>
                </a:effectLst>
              </a:rPr>
              <a:t>Genesis 45:4-8 ESV - </a:t>
            </a:r>
            <a:r>
              <a:rPr lang="en-US" b="1" baseline="30000" dirty="0">
                <a:effectLst>
                  <a:outerShdw blurRad="38100" dist="38100" dir="2700000" algn="tl">
                    <a:srgbClr val="000000">
                      <a:alpha val="43137"/>
                    </a:srgbClr>
                  </a:outerShdw>
                </a:effectLst>
              </a:rPr>
              <a:t>4 </a:t>
            </a:r>
            <a:r>
              <a:rPr lang="en-US" b="1" dirty="0">
                <a:effectLst>
                  <a:outerShdw blurRad="38100" dist="38100" dir="2700000" algn="tl">
                    <a:srgbClr val="000000">
                      <a:alpha val="43137"/>
                    </a:srgbClr>
                  </a:outerShdw>
                </a:effectLst>
              </a:rPr>
              <a:t>So Joseph said to his brothers, “Come near to me, please.” And they came near. And he said, “I am your brother, Joseph, whom you sold into Egypt. </a:t>
            </a:r>
            <a:r>
              <a:rPr lang="en-US" b="1" baseline="30000" dirty="0">
                <a:effectLst>
                  <a:outerShdw blurRad="38100" dist="38100" dir="2700000" algn="tl">
                    <a:srgbClr val="000000">
                      <a:alpha val="43137"/>
                    </a:srgbClr>
                  </a:outerShdw>
                </a:effectLst>
              </a:rPr>
              <a:t>5</a:t>
            </a:r>
            <a:r>
              <a:rPr lang="en-US" b="1" dirty="0">
                <a:effectLst>
                  <a:outerShdw blurRad="38100" dist="38100" dir="2700000" algn="tl">
                    <a:srgbClr val="000000">
                      <a:alpha val="43137"/>
                    </a:srgbClr>
                  </a:outerShdw>
                </a:effectLst>
              </a:rPr>
              <a:t> And now do not be distressed or angry with yourselves because you sold me here, for God sent me before you to preserve life. </a:t>
            </a:r>
            <a:r>
              <a:rPr lang="en-US" b="1" baseline="30000" dirty="0">
                <a:effectLst>
                  <a:outerShdw blurRad="38100" dist="38100" dir="2700000" algn="tl">
                    <a:srgbClr val="000000">
                      <a:alpha val="43137"/>
                    </a:srgbClr>
                  </a:outerShdw>
                </a:effectLst>
              </a:rPr>
              <a:t>6 </a:t>
            </a:r>
            <a:r>
              <a:rPr lang="en-US" b="1" dirty="0">
                <a:effectLst>
                  <a:outerShdw blurRad="38100" dist="38100" dir="2700000" algn="tl">
                    <a:srgbClr val="000000">
                      <a:alpha val="43137"/>
                    </a:srgbClr>
                  </a:outerShdw>
                </a:effectLst>
              </a:rPr>
              <a:t>For the famine has been in the land these two years, and there are yet five years in which there will be neither plowing nor </a:t>
            </a:r>
            <a:r>
              <a:rPr lang="en-US" b="1" dirty="0" smtClean="0">
                <a:effectLst>
                  <a:outerShdw blurRad="38100" dist="38100" dir="2700000" algn="tl">
                    <a:srgbClr val="000000">
                      <a:alpha val="43137"/>
                    </a:srgbClr>
                  </a:outerShdw>
                </a:effectLst>
              </a:rPr>
              <a:t>harvest. </a:t>
            </a:r>
            <a:r>
              <a:rPr lang="en-US" b="1" baseline="30000" dirty="0" smtClean="0">
                <a:effectLst>
                  <a:outerShdw blurRad="38100" dist="38100" dir="2700000" algn="tl">
                    <a:srgbClr val="000000">
                      <a:alpha val="43137"/>
                    </a:srgbClr>
                  </a:outerShdw>
                </a:effectLst>
              </a:rPr>
              <a:t>7</a:t>
            </a:r>
            <a:r>
              <a:rPr lang="en-US" b="1" dirty="0">
                <a:effectLst>
                  <a:outerShdw blurRad="38100" dist="38100" dir="2700000" algn="tl">
                    <a:srgbClr val="000000">
                      <a:alpha val="43137"/>
                    </a:srgbClr>
                  </a:outerShdw>
                </a:effectLst>
              </a:rPr>
              <a:t> And God sent me before you to preserve for you a remnant on earth, and to keep alive for you many survivors. </a:t>
            </a:r>
            <a:r>
              <a:rPr lang="en-US" b="1" baseline="30000" dirty="0">
                <a:effectLst>
                  <a:outerShdw blurRad="38100" dist="38100" dir="2700000" algn="tl">
                    <a:srgbClr val="000000">
                      <a:alpha val="43137"/>
                    </a:srgbClr>
                  </a:outerShdw>
                </a:effectLst>
              </a:rPr>
              <a:t>8</a:t>
            </a:r>
            <a:r>
              <a:rPr lang="en-US" b="1" dirty="0">
                <a:effectLst>
                  <a:outerShdw blurRad="38100" dist="38100" dir="2700000" algn="tl">
                    <a:srgbClr val="000000">
                      <a:alpha val="43137"/>
                    </a:srgbClr>
                  </a:outerShdw>
                </a:effectLst>
              </a:rPr>
              <a:t> So it was not you who sent me here, but God. He has made me a father to Pharaoh, and lord of all his house and ruler over all the land of Egypt.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Genesis </a:t>
            </a:r>
            <a:r>
              <a:rPr lang="en-US" dirty="0">
                <a:effectLst>
                  <a:outerShdw blurRad="38100" dist="38100" dir="2700000" algn="tl">
                    <a:srgbClr val="000000">
                      <a:alpha val="43137"/>
                    </a:srgbClr>
                  </a:outerShdw>
                </a:effectLst>
              </a:rPr>
              <a:t>50:19-20 ESV- </a:t>
            </a:r>
            <a:r>
              <a:rPr lang="en-US" b="1" baseline="30000" dirty="0">
                <a:effectLst>
                  <a:outerShdw blurRad="38100" dist="38100" dir="2700000" algn="tl">
                    <a:srgbClr val="000000">
                      <a:alpha val="43137"/>
                    </a:srgbClr>
                  </a:outerShdw>
                </a:effectLst>
              </a:rPr>
              <a:t>19</a:t>
            </a:r>
            <a:r>
              <a:rPr lang="en-US" b="1" dirty="0">
                <a:effectLst>
                  <a:outerShdw blurRad="38100" dist="38100" dir="2700000" algn="tl">
                    <a:srgbClr val="000000">
                      <a:alpha val="43137"/>
                    </a:srgbClr>
                  </a:outerShdw>
                </a:effectLst>
              </a:rPr>
              <a:t> But Joseph said to them, “Do not fear, for am I in the place of God? </a:t>
            </a:r>
            <a:r>
              <a:rPr lang="en-US" b="1" baseline="30000" dirty="0">
                <a:effectLst>
                  <a:outerShdw blurRad="38100" dist="38100" dir="2700000" algn="tl">
                    <a:srgbClr val="000000">
                      <a:alpha val="43137"/>
                    </a:srgbClr>
                  </a:outerShdw>
                </a:effectLst>
              </a:rPr>
              <a:t>20</a:t>
            </a:r>
            <a:r>
              <a:rPr lang="en-US" b="1" dirty="0">
                <a:effectLst>
                  <a:outerShdw blurRad="38100" dist="38100" dir="2700000" algn="tl">
                    <a:srgbClr val="000000">
                      <a:alpha val="43137"/>
                    </a:srgbClr>
                  </a:outerShdw>
                </a:effectLst>
              </a:rPr>
              <a:t> As for you, you meant evil against me, but God meant it for good, to bring it about that many people should be kept alive, as they are today.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37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517" y="1643542"/>
            <a:ext cx="8498541" cy="1325563"/>
          </a:xfrm>
        </p:spPr>
        <p:txBody>
          <a:bodyPr>
            <a:noAutofit/>
          </a:bodyPr>
          <a:lstStyle/>
          <a:p>
            <a:pPr lvl="1" algn="ctr"/>
            <a:r>
              <a:rPr lang="en-US" sz="3600" i="1" dirty="0"/>
              <a:t>God’s purposes and plans cannot be foiled or derailed by impossible circumstances – God uses these circumstances to position us exactly where He desires us to be to bring about the greatest glory to Himself and to reveal the immensity of His faithfulness</a:t>
            </a: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755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27" y="365126"/>
            <a:ext cx="7886700" cy="1325563"/>
          </a:xfrm>
        </p:spPr>
        <p:txBody>
          <a:bodyPr/>
          <a:lstStyle/>
          <a:p>
            <a:r>
              <a:rPr lang="en-US" b="1" i="1" dirty="0" smtClean="0">
                <a:effectLst>
                  <a:outerShdw blurRad="38100" dist="38100" dir="2700000" algn="tl">
                    <a:srgbClr val="000000">
                      <a:alpha val="43137"/>
                    </a:srgbClr>
                  </a:outerShdw>
                </a:effectLst>
              </a:rPr>
              <a:t>Blessing Realized</a:t>
            </a:r>
            <a:endParaRPr lang="en-US"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42097" y="1502896"/>
            <a:ext cx="7886700" cy="4351338"/>
          </a:xfrm>
        </p:spPr>
        <p:txBody>
          <a:bodyPr/>
          <a:lstStyle/>
          <a:p>
            <a:r>
              <a:rPr lang="en-US" dirty="0">
                <a:effectLst>
                  <a:outerShdw blurRad="38100" dist="38100" dir="2700000" algn="tl">
                    <a:srgbClr val="000000">
                      <a:alpha val="43137"/>
                    </a:srgbClr>
                  </a:outerShdw>
                </a:effectLst>
              </a:rPr>
              <a:t>Genesis 45:17-18 ESV - </a:t>
            </a:r>
            <a:r>
              <a:rPr lang="en-US" b="1" baseline="30000" dirty="0" smtClean="0">
                <a:effectLst>
                  <a:outerShdw blurRad="38100" dist="38100" dir="2700000" algn="tl">
                    <a:srgbClr val="000000">
                      <a:alpha val="43137"/>
                    </a:srgbClr>
                  </a:outerShdw>
                </a:effectLst>
              </a:rPr>
              <a:t>17</a:t>
            </a:r>
            <a:r>
              <a:rPr lang="en-US" b="1" dirty="0">
                <a:effectLst>
                  <a:outerShdw blurRad="38100" dist="38100" dir="2700000" algn="tl">
                    <a:srgbClr val="000000">
                      <a:alpha val="43137"/>
                    </a:srgbClr>
                  </a:outerShdw>
                </a:effectLst>
              </a:rPr>
              <a:t> And Pharaoh said to Joseph, “Say to your brothers, ‘Do this: load your beasts and go back to the land of Canaan, </a:t>
            </a:r>
            <a:r>
              <a:rPr lang="en-US" b="1" baseline="30000" dirty="0">
                <a:effectLst>
                  <a:outerShdw blurRad="38100" dist="38100" dir="2700000" algn="tl">
                    <a:srgbClr val="000000">
                      <a:alpha val="43137"/>
                    </a:srgbClr>
                  </a:outerShdw>
                </a:effectLst>
              </a:rPr>
              <a:t>18</a:t>
            </a:r>
            <a:r>
              <a:rPr lang="en-US" b="1" dirty="0">
                <a:effectLst>
                  <a:outerShdw blurRad="38100" dist="38100" dir="2700000" algn="tl">
                    <a:srgbClr val="000000">
                      <a:alpha val="43137"/>
                    </a:srgbClr>
                  </a:outerShdw>
                </a:effectLst>
              </a:rPr>
              <a:t> and take your father and your households, and come to me, and I will give you the best of the land of Egypt, and you shall eat the fat of the land.’ </a:t>
            </a:r>
            <a:endParaRPr lang="en-US" b="1" dirty="0" smtClean="0">
              <a:effectLst>
                <a:outerShdw blurRad="38100" dist="38100" dir="2700000" algn="tl">
                  <a:srgbClr val="000000">
                    <a:alpha val="43137"/>
                  </a:srgbClr>
                </a:outerShdw>
              </a:effectLst>
            </a:endParaRPr>
          </a:p>
          <a:p>
            <a:endParaRPr lang="en-US" b="1"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Genesis 27:28 ESV -  </a:t>
            </a:r>
            <a:r>
              <a:rPr lang="en-US" b="1" baseline="30000" dirty="0" smtClean="0">
                <a:effectLst>
                  <a:outerShdw blurRad="38100" dist="38100" dir="2700000" algn="tl">
                    <a:srgbClr val="000000">
                      <a:alpha val="43137"/>
                    </a:srgbClr>
                  </a:outerShdw>
                </a:effectLst>
              </a:rPr>
              <a:t>28</a:t>
            </a:r>
            <a:r>
              <a:rPr lang="en-US" b="1" dirty="0">
                <a:effectLst>
                  <a:outerShdw blurRad="38100" dist="38100" dir="2700000" algn="tl">
                    <a:srgbClr val="000000">
                      <a:alpha val="43137"/>
                    </a:srgbClr>
                  </a:outerShdw>
                </a:effectLst>
              </a:rPr>
              <a:t> May God give you of the dew of heaven and of the fatness of the earth and plenty of grain and wine.</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27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59" y="2564948"/>
            <a:ext cx="8744755" cy="1325563"/>
          </a:xfrm>
        </p:spPr>
        <p:txBody>
          <a:bodyPr>
            <a:noAutofit/>
          </a:bodyPr>
          <a:lstStyle/>
          <a:p>
            <a:pPr lvl="1" algn="ct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17 </a:t>
            </a:r>
            <a:r>
              <a:rPr lang="en-US" sz="2600" b="1" dirty="0" smtClean="0">
                <a:solidFill>
                  <a:schemeClr val="tx1">
                    <a:lumMod val="50000"/>
                    <a:lumOff val="50000"/>
                  </a:schemeClr>
                </a:solidFill>
                <a:effectLst>
                  <a:outerShdw blurRad="38100" dist="38100" dir="2700000" algn="tl">
                    <a:srgbClr val="000000">
                      <a:alpha val="43137"/>
                    </a:srgbClr>
                  </a:outerShdw>
                </a:effectLst>
              </a:rPr>
              <a:t>By faith Abraham, when he was tested, offered up Isaac, and he who had received the promises was in the act of offering up his only son,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18 </a:t>
            </a:r>
            <a:r>
              <a:rPr lang="en-US" sz="2600" b="1" dirty="0" smtClean="0">
                <a:solidFill>
                  <a:schemeClr val="tx1">
                    <a:lumMod val="50000"/>
                    <a:lumOff val="50000"/>
                  </a:schemeClr>
                </a:solidFill>
                <a:effectLst>
                  <a:outerShdw blurRad="38100" dist="38100" dir="2700000" algn="tl">
                    <a:srgbClr val="000000">
                      <a:alpha val="43137"/>
                    </a:srgbClr>
                  </a:outerShdw>
                </a:effectLst>
              </a:rPr>
              <a:t>of whom it was said, “Through Isaac shall your offspring be named.”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19</a:t>
            </a:r>
            <a:r>
              <a:rPr lang="en-US" sz="2600" b="1" dirty="0" smtClean="0">
                <a:solidFill>
                  <a:schemeClr val="tx1">
                    <a:lumMod val="50000"/>
                    <a:lumOff val="50000"/>
                  </a:schemeClr>
                </a:solidFill>
                <a:effectLst>
                  <a:outerShdw blurRad="38100" dist="38100" dir="2700000" algn="tl">
                    <a:srgbClr val="000000">
                      <a:alpha val="43137"/>
                    </a:srgbClr>
                  </a:outerShdw>
                </a:effectLst>
              </a:rPr>
              <a:t> He considered that God was able even to raise him from the dead, from which, figuratively speaking, he did receive him back.</a:t>
            </a:r>
            <a:r>
              <a:rPr lang="en-US" sz="2600" b="1" dirty="0" smtClean="0">
                <a:effectLst>
                  <a:outerShdw blurRad="38100" dist="38100" dir="2700000" algn="tl">
                    <a:srgbClr val="000000">
                      <a:alpha val="43137"/>
                    </a:srgbClr>
                  </a:outerShdw>
                </a:effectLst>
              </a:rPr>
              <a:t> </a:t>
            </a:r>
            <a:r>
              <a:rPr lang="en-US" sz="2600" b="1" baseline="30000" dirty="0" smtClean="0">
                <a:effectLst>
                  <a:outerShdw blurRad="38100" dist="38100" dir="2700000" algn="tl">
                    <a:srgbClr val="000000">
                      <a:alpha val="43137"/>
                    </a:srgbClr>
                  </a:outerShdw>
                </a:effectLst>
              </a:rPr>
              <a:t>20</a:t>
            </a:r>
            <a:r>
              <a:rPr lang="en-US" sz="2600" b="1" dirty="0" smtClean="0">
                <a:effectLst>
                  <a:outerShdw blurRad="38100" dist="38100" dir="2700000" algn="tl">
                    <a:srgbClr val="000000">
                      <a:alpha val="43137"/>
                    </a:srgbClr>
                  </a:outerShdw>
                </a:effectLst>
              </a:rPr>
              <a:t> By faith Isaac invoked future blessings on Jacob and Esau.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21</a:t>
            </a:r>
            <a:r>
              <a:rPr lang="en-US" sz="2600" b="1" dirty="0" smtClean="0">
                <a:solidFill>
                  <a:schemeClr val="tx1">
                    <a:lumMod val="50000"/>
                    <a:lumOff val="50000"/>
                  </a:schemeClr>
                </a:solidFill>
                <a:effectLst>
                  <a:outerShdw blurRad="38100" dist="38100" dir="2700000" algn="tl">
                    <a:srgbClr val="000000">
                      <a:alpha val="43137"/>
                    </a:srgbClr>
                  </a:outerShdw>
                </a:effectLst>
              </a:rPr>
              <a:t> By faith Jacob, when dying, blessed each of the sons of Joseph, bowing in worship over the head of his staff.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22</a:t>
            </a:r>
            <a:r>
              <a:rPr lang="en-US" sz="2600" b="1" dirty="0" smtClean="0">
                <a:solidFill>
                  <a:schemeClr val="tx1">
                    <a:lumMod val="50000"/>
                    <a:lumOff val="50000"/>
                  </a:schemeClr>
                </a:solidFill>
                <a:effectLst>
                  <a:outerShdw blurRad="38100" dist="38100" dir="2700000" algn="tl">
                    <a:srgbClr val="000000">
                      <a:alpha val="43137"/>
                    </a:srgbClr>
                  </a:outerShdw>
                </a:effectLst>
              </a:rPr>
              <a:t> By faith Joseph, at the end of his life, made mention of the exodus of the Israelites and gave directions concerning his bones.</a:t>
            </a:r>
            <a:r>
              <a:rPr lang="en-US" sz="2600" b="1" dirty="0" smtClean="0">
                <a:solidFill>
                  <a:schemeClr val="tx1">
                    <a:lumMod val="50000"/>
                    <a:lumOff val="50000"/>
                  </a:schemeClr>
                </a:solidFill>
                <a:effectLst>
                  <a:outerShdw blurRad="38100" dist="38100" dir="2700000" algn="tl">
                    <a:srgbClr val="000000">
                      <a:alpha val="43137"/>
                    </a:srgbClr>
                  </a:outerShdw>
                </a:effectLst>
              </a:rPr>
              <a:t/>
            </a:r>
            <a:br>
              <a:rPr lang="en-US" sz="2600" b="1" dirty="0" smtClean="0">
                <a:solidFill>
                  <a:schemeClr val="tx1">
                    <a:lumMod val="50000"/>
                    <a:lumOff val="50000"/>
                  </a:schemeClr>
                </a:solidFill>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a:t>
            </a:r>
            <a:r>
              <a:rPr lang="en-US" sz="2800" b="1" dirty="0" smtClean="0">
                <a:effectLst>
                  <a:outerShdw blurRad="38100" dist="38100" dir="2700000" algn="tl">
                    <a:srgbClr val="000000">
                      <a:alpha val="43137"/>
                    </a:srgbClr>
                  </a:outerShdw>
                </a:effectLst>
                <a:latin typeface="+mn-lt"/>
              </a:rPr>
              <a:t>11:17-22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6457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59" y="2564948"/>
            <a:ext cx="8744755" cy="1325563"/>
          </a:xfrm>
        </p:spPr>
        <p:txBody>
          <a:bodyPr>
            <a:noAutofit/>
          </a:bodyPr>
          <a:lstStyle/>
          <a:p>
            <a:pPr lvl="1" algn="ct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17 </a:t>
            </a:r>
            <a:r>
              <a:rPr lang="en-US" sz="2600" b="1" dirty="0" smtClean="0">
                <a:solidFill>
                  <a:schemeClr val="tx1">
                    <a:lumMod val="50000"/>
                    <a:lumOff val="50000"/>
                  </a:schemeClr>
                </a:solidFill>
                <a:effectLst>
                  <a:outerShdw blurRad="38100" dist="38100" dir="2700000" algn="tl">
                    <a:srgbClr val="000000">
                      <a:alpha val="43137"/>
                    </a:srgbClr>
                  </a:outerShdw>
                </a:effectLst>
              </a:rPr>
              <a:t>By faith Abraham, when he was tested, offered up Isaac, and he who had received the promises was in the act of offering up his only son,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18 </a:t>
            </a:r>
            <a:r>
              <a:rPr lang="en-US" sz="2600" b="1" dirty="0" smtClean="0">
                <a:solidFill>
                  <a:schemeClr val="tx1">
                    <a:lumMod val="50000"/>
                    <a:lumOff val="50000"/>
                  </a:schemeClr>
                </a:solidFill>
                <a:effectLst>
                  <a:outerShdw blurRad="38100" dist="38100" dir="2700000" algn="tl">
                    <a:srgbClr val="000000">
                      <a:alpha val="43137"/>
                    </a:srgbClr>
                  </a:outerShdw>
                </a:effectLst>
              </a:rPr>
              <a:t>of whom it was said, “Through Isaac shall your offspring be named.”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19</a:t>
            </a:r>
            <a:r>
              <a:rPr lang="en-US" sz="2600" b="1" dirty="0" smtClean="0">
                <a:solidFill>
                  <a:schemeClr val="tx1">
                    <a:lumMod val="50000"/>
                    <a:lumOff val="50000"/>
                  </a:schemeClr>
                </a:solidFill>
                <a:effectLst>
                  <a:outerShdw blurRad="38100" dist="38100" dir="2700000" algn="tl">
                    <a:srgbClr val="000000">
                      <a:alpha val="43137"/>
                    </a:srgbClr>
                  </a:outerShdw>
                </a:effectLst>
              </a:rPr>
              <a:t> He considered that God was able even to raise him from the dead, from which, figuratively speaking, he did receive him back.</a:t>
            </a:r>
            <a:r>
              <a:rPr lang="en-US" sz="2600" b="1" dirty="0" smtClean="0">
                <a:effectLst>
                  <a:outerShdw blurRad="38100" dist="38100" dir="2700000" algn="tl">
                    <a:srgbClr val="000000">
                      <a:alpha val="43137"/>
                    </a:srgbClr>
                  </a:outerShdw>
                </a:effectLst>
              </a:rPr>
              <a:t>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20</a:t>
            </a:r>
            <a:r>
              <a:rPr lang="en-US" sz="2600" b="1" dirty="0" smtClean="0">
                <a:solidFill>
                  <a:schemeClr val="tx1">
                    <a:lumMod val="50000"/>
                    <a:lumOff val="50000"/>
                  </a:schemeClr>
                </a:solidFill>
                <a:effectLst>
                  <a:outerShdw blurRad="38100" dist="38100" dir="2700000" algn="tl">
                    <a:srgbClr val="000000">
                      <a:alpha val="43137"/>
                    </a:srgbClr>
                  </a:outerShdw>
                </a:effectLst>
              </a:rPr>
              <a:t> By faith Isaac invoked future blessings on Jacob and Esau. </a:t>
            </a:r>
            <a:r>
              <a:rPr lang="en-US" sz="2600" b="1" baseline="30000" dirty="0" smtClean="0">
                <a:solidFill>
                  <a:schemeClr val="tx1"/>
                </a:solidFill>
                <a:effectLst>
                  <a:outerShdw blurRad="38100" dist="38100" dir="2700000" algn="tl">
                    <a:srgbClr val="000000">
                      <a:alpha val="43137"/>
                    </a:srgbClr>
                  </a:outerShdw>
                </a:effectLst>
              </a:rPr>
              <a:t>21</a:t>
            </a:r>
            <a:r>
              <a:rPr lang="en-US" sz="2600" b="1" dirty="0" smtClean="0">
                <a:solidFill>
                  <a:schemeClr val="tx1"/>
                </a:solidFill>
                <a:effectLst>
                  <a:outerShdw blurRad="38100" dist="38100" dir="2700000" algn="tl">
                    <a:srgbClr val="000000">
                      <a:alpha val="43137"/>
                    </a:srgbClr>
                  </a:outerShdw>
                </a:effectLst>
              </a:rPr>
              <a:t> By faith Jacob, when dying, blessed each of the sons of Joseph, bowing in worship over the head of his staff.</a:t>
            </a:r>
            <a:r>
              <a:rPr lang="en-US" sz="2600" b="1" dirty="0" smtClean="0">
                <a:solidFill>
                  <a:schemeClr val="tx1">
                    <a:lumMod val="50000"/>
                    <a:lumOff val="50000"/>
                  </a:schemeClr>
                </a:solidFill>
                <a:effectLst>
                  <a:outerShdw blurRad="38100" dist="38100" dir="2700000" algn="tl">
                    <a:srgbClr val="000000">
                      <a:alpha val="43137"/>
                    </a:srgbClr>
                  </a:outerShdw>
                </a:effectLst>
              </a:rPr>
              <a:t> </a:t>
            </a:r>
            <a:r>
              <a:rPr lang="en-US" sz="2600" b="1" baseline="30000" dirty="0" smtClean="0">
                <a:solidFill>
                  <a:schemeClr val="tx1">
                    <a:lumMod val="50000"/>
                    <a:lumOff val="50000"/>
                  </a:schemeClr>
                </a:solidFill>
                <a:effectLst>
                  <a:outerShdw blurRad="38100" dist="38100" dir="2700000" algn="tl">
                    <a:srgbClr val="000000">
                      <a:alpha val="43137"/>
                    </a:srgbClr>
                  </a:outerShdw>
                </a:effectLst>
              </a:rPr>
              <a:t>22</a:t>
            </a:r>
            <a:r>
              <a:rPr lang="en-US" sz="2600" b="1" dirty="0" smtClean="0">
                <a:solidFill>
                  <a:schemeClr val="tx1">
                    <a:lumMod val="50000"/>
                    <a:lumOff val="50000"/>
                  </a:schemeClr>
                </a:solidFill>
                <a:effectLst>
                  <a:outerShdw blurRad="38100" dist="38100" dir="2700000" algn="tl">
                    <a:srgbClr val="000000">
                      <a:alpha val="43137"/>
                    </a:srgbClr>
                  </a:outerShdw>
                </a:effectLst>
              </a:rPr>
              <a:t> By faith Joseph, at the end of his life, made mention of the exodus of the Israelites and gave directions concerning his bones.</a:t>
            </a:r>
            <a:r>
              <a:rPr lang="en-US" sz="2600" b="1" dirty="0" smtClean="0">
                <a:solidFill>
                  <a:schemeClr val="tx1">
                    <a:lumMod val="50000"/>
                    <a:lumOff val="50000"/>
                  </a:schemeClr>
                </a:solidFill>
                <a:effectLst>
                  <a:outerShdw blurRad="38100" dist="38100" dir="2700000" algn="tl">
                    <a:srgbClr val="000000">
                      <a:alpha val="43137"/>
                    </a:srgbClr>
                  </a:outerShdw>
                </a:effectLst>
              </a:rPr>
              <a:t/>
            </a:r>
            <a:br>
              <a:rPr lang="en-US" sz="2600" b="1" dirty="0" smtClean="0">
                <a:solidFill>
                  <a:schemeClr val="tx1">
                    <a:lumMod val="50000"/>
                    <a:lumOff val="50000"/>
                  </a:schemeClr>
                </a:solidFill>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a:t>
            </a:r>
            <a:r>
              <a:rPr lang="en-US" sz="2800" b="1" dirty="0" smtClean="0">
                <a:effectLst>
                  <a:outerShdw blurRad="38100" dist="38100" dir="2700000" algn="tl">
                    <a:srgbClr val="000000">
                      <a:alpha val="43137"/>
                    </a:srgbClr>
                  </a:outerShdw>
                </a:effectLst>
                <a:latin typeface="+mn-lt"/>
              </a:rPr>
              <a:t>11:17-22 </a:t>
            </a:r>
            <a:r>
              <a:rPr lang="en-US" sz="28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39226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40" y="1155467"/>
            <a:ext cx="8809149" cy="1325563"/>
          </a:xfrm>
        </p:spPr>
        <p:txBody>
          <a:bodyPr>
            <a:noAutofit/>
          </a:bodyPr>
          <a:lstStyle/>
          <a:p>
            <a:pPr lvl="1" algn="ctr"/>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The scepter shall not depart from Judah,</a:t>
            </a:r>
            <a:r>
              <a:rPr lang="en-US" sz="3200" b="1" dirty="0" smtClean="0">
                <a:effectLst>
                  <a:outerShdw blurRad="38100" dist="38100" dir="2700000" algn="tl">
                    <a:srgbClr val="000000">
                      <a:alpha val="43137"/>
                    </a:srgbClr>
                  </a:outerShdw>
                </a:effectLst>
              </a:rPr>
              <a:t> nor the ruler's staff from between his feet, until tribute comes to him; and to him shall be the obedience of the peoples.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Genesis </a:t>
            </a:r>
            <a:r>
              <a:rPr lang="en-US" sz="2400" b="1" dirty="0" smtClean="0">
                <a:effectLst>
                  <a:outerShdw blurRad="38100" dist="38100" dir="2700000" algn="tl">
                    <a:srgbClr val="000000">
                      <a:alpha val="43137"/>
                    </a:srgbClr>
                  </a:outerShdw>
                </a:effectLst>
              </a:rPr>
              <a:t>49:10 ESV</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9720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2040514"/>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24 </a:t>
            </a:r>
            <a:r>
              <a:rPr lang="en-US" sz="3200" b="1" dirty="0">
                <a:effectLst>
                  <a:outerShdw blurRad="38100" dist="38100" dir="2700000" algn="tl">
                    <a:srgbClr val="000000">
                      <a:alpha val="43137"/>
                    </a:srgbClr>
                  </a:outerShdw>
                </a:effectLst>
              </a:rPr>
              <a:t>And Joseph said to his brothers, “I am about to die, but God will visit you and bring you up out of this land to the land that he swore to Abraham, to Isaac, and to Jacob.” </a:t>
            </a:r>
            <a:r>
              <a:rPr lang="en-US" sz="3200" b="1" baseline="30000" dirty="0">
                <a:effectLst>
                  <a:outerShdw blurRad="38100" dist="38100" dir="2700000" algn="tl">
                    <a:srgbClr val="000000">
                      <a:alpha val="43137"/>
                    </a:srgbClr>
                  </a:outerShdw>
                </a:effectLst>
              </a:rPr>
              <a:t>25 </a:t>
            </a:r>
            <a:r>
              <a:rPr lang="en-US" sz="3200" b="1" dirty="0">
                <a:effectLst>
                  <a:outerShdw blurRad="38100" dist="38100" dir="2700000" algn="tl">
                    <a:srgbClr val="000000">
                      <a:alpha val="43137"/>
                    </a:srgbClr>
                  </a:outerShdw>
                </a:effectLst>
              </a:rPr>
              <a:t>Then Joseph made the sons of Israel swear, saying, “God will surely visit you, and you shall carry up my bones from here.”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Genesis 50:24-25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97948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669</TotalTime>
  <Words>66</Words>
  <Application>Microsoft Office PowerPoint</Application>
  <PresentationFormat>On-screen Show (4:3)</PresentationFormat>
  <Paragraphs>16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17 By faith Abraham, when he was tested, offered up Isaac, and he who had received the promises was in the act of offering up his only son, 18 of whom it was said, “Through Isaac shall your offspring be named.” 19 He considered that God was able even to raise him from the dead, from which, figuratively speaking, he did receive him back. 20 By faith Isaac invoked future blessings on Jacob and Esau. 21 By faith Jacob, when dying, blessed each of the sons of Joseph, bowing in worship over the head of his staff. 22 By faith Joseph, at the end of his life, made mention of the exodus of the Israelites and gave directions concerning his bones.  Hebrews 11:17-22 ESV</vt:lpstr>
      <vt:lpstr>28 May God give you of the dew of heaven and of the fatness of the earth and plenty of grain and wine.  29 Let peoples serve you, and nations bow down to you.  Be lord over your brothers, and may your mother's sons bow down to you.  Cursed be everyone who curses you, and blessed be everyone who blesses you!” Genesis 27:28-29 ESV</vt:lpstr>
      <vt:lpstr>28 May God give you of the dew of heaven and of the fatness of the earth and plenty of grain and wine.  29 Let peoples serve you, and nations bow down to you.  Be lord over your brothers, and may your mother's sons bow down to you.  Cursed be everyone who curses you, and blessed be everyone who blesses you!” Genesis 27:28-29 ESV</vt:lpstr>
      <vt:lpstr>God Sent Me</vt:lpstr>
      <vt:lpstr>God’s purposes and plans cannot be foiled or derailed by impossible circumstances – God uses these circumstances to position us exactly where He desires us to be to bring about the greatest glory to Himself and to reveal the immensity of His faithfulness</vt:lpstr>
      <vt:lpstr>Blessing Realized</vt:lpstr>
      <vt:lpstr>17 By faith Abraham, when he was tested, offered up Isaac, and he who had received the promises was in the act of offering up his only son, 18 of whom it was said, “Through Isaac shall your offspring be named.” 19 He considered that God was able even to raise him from the dead, from which, figuratively speaking, he did receive him back. 20 By faith Isaac invoked future blessings on Jacob and Esau. 21 By faith Jacob, when dying, blessed each of the sons of Joseph, bowing in worship over the head of his staff. 22 By faith Joseph, at the end of his life, made mention of the exodus of the Israelites and gave directions concerning his bones.  Hebrews 11:17-22 ESV</vt:lpstr>
      <vt:lpstr>17 By faith Abraham, when he was tested, offered up Isaac, and he who had received the promises was in the act of offering up his only son, 18 of whom it was said, “Through Isaac shall your offspring be named.” 19 He considered that God was able even to raise him from the dead, from which, figuratively speaking, he did receive him back. 20 By faith Isaac invoked future blessings on Jacob and Esau. 21 By faith Jacob, when dying, blessed each of the sons of Joseph, bowing in worship over the head of his staff. 22 By faith Joseph, at the end of his life, made mention of the exodus of the Israelites and gave directions concerning his bones.  Hebrews 11:17-22 ESV</vt:lpstr>
      <vt:lpstr>10 The scepter shall not depart from Judah, nor the ruler's staff from between his feet, until tribute comes to him; and to him shall be the obedience of the peoples.   Genesis 49:10 ESV</vt:lpstr>
      <vt:lpstr>24 And Joseph said to his brothers, “I am about to die, but God will visit you and bring you up out of this land to the land that he swore to Abraham, to Isaac, and to Jacob.” 25 Then Joseph made the sons of Israel swear, saying, “God will surely visit you, and you shall carry up my bones from here.”   Genesis 50:24-25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91</cp:revision>
  <dcterms:created xsi:type="dcterms:W3CDTF">2016-05-15T10:01:02Z</dcterms:created>
  <dcterms:modified xsi:type="dcterms:W3CDTF">2017-07-09T10:10:16Z</dcterms:modified>
</cp:coreProperties>
</file>