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56"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0F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0" d="100"/>
          <a:sy n="70" d="100"/>
        </p:scale>
        <p:origin x="4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1628A0-8FD1-454F-B38D-A152E0465902}" type="datetimeFigureOut">
              <a:rPr lang="en-US" smtClean="0"/>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3368074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1628A0-8FD1-454F-B38D-A152E0465902}" type="datetimeFigureOut">
              <a:rPr lang="en-US" smtClean="0"/>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3909998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1628A0-8FD1-454F-B38D-A152E0465902}" type="datetimeFigureOut">
              <a:rPr lang="en-US" smtClean="0"/>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1131210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1628A0-8FD1-454F-B38D-A152E0465902}" type="datetimeFigureOut">
              <a:rPr lang="en-US" smtClean="0"/>
              <a:t>12/16/2017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305544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1628A0-8FD1-454F-B38D-A152E0465902}" type="datetimeFigureOut">
              <a:rPr lang="en-US" smtClean="0"/>
              <a:t>12/16/2017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2814374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91628A0-8FD1-454F-B38D-A152E0465902}" type="datetimeFigureOut">
              <a:rPr lang="en-US" smtClean="0"/>
              <a:t>12/16/2017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1848243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1628A0-8FD1-454F-B38D-A152E0465902}" type="datetimeFigureOut">
              <a:rPr lang="en-US" smtClean="0"/>
              <a:t>12/16/2017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1714627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1628A0-8FD1-454F-B38D-A152E0465902}" type="datetimeFigureOut">
              <a:rPr lang="en-US" smtClean="0"/>
              <a:t>12/16/2017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48472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1628A0-8FD1-454F-B38D-A152E0465902}" type="datetimeFigureOut">
              <a:rPr lang="en-US" smtClean="0"/>
              <a:t>12/16/2017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263422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1628A0-8FD1-454F-B38D-A152E0465902}" type="datetimeFigureOut">
              <a:rPr lang="en-US" smtClean="0"/>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231855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1628A0-8FD1-454F-B38D-A152E0465902}" type="datetimeFigureOut">
              <a:rPr lang="en-US" smtClean="0"/>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678052-E42B-4137-84A7-860589CC5AC9}" type="slidenum">
              <a:rPr lang="en-US" smtClean="0"/>
              <a:t>‹#›</a:t>
            </a:fld>
            <a:endParaRPr lang="en-US"/>
          </a:p>
        </p:txBody>
      </p:sp>
    </p:spTree>
    <p:extLst>
      <p:ext uri="{BB962C8B-B14F-4D97-AF65-F5344CB8AC3E}">
        <p14:creationId xmlns:p14="http://schemas.microsoft.com/office/powerpoint/2010/main" val="1894256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1628A0-8FD1-454F-B38D-A152E0465902}" type="datetimeFigureOut">
              <a:rPr lang="en-US" smtClean="0"/>
              <a:t>12/16/2017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678052-E42B-4137-84A7-860589CC5AC9}" type="slidenum">
              <a:rPr lang="en-US" smtClean="0"/>
              <a:t>‹#›</a:t>
            </a:fld>
            <a:endParaRPr lang="en-US"/>
          </a:p>
        </p:txBody>
      </p:sp>
    </p:spTree>
    <p:extLst>
      <p:ext uri="{BB962C8B-B14F-4D97-AF65-F5344CB8AC3E}">
        <p14:creationId xmlns:p14="http://schemas.microsoft.com/office/powerpoint/2010/main" val="4892417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417550">
            <a:off x="736322" y="1183100"/>
            <a:ext cx="7839075" cy="4733925"/>
          </a:xfrm>
          <a:prstGeom prst="rect">
            <a:avLst/>
          </a:prstGeom>
        </p:spPr>
      </p:pic>
    </p:spTree>
    <p:extLst>
      <p:ext uri="{BB962C8B-B14F-4D97-AF65-F5344CB8AC3E}">
        <p14:creationId xmlns:p14="http://schemas.microsoft.com/office/powerpoint/2010/main" val="2152001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317" y="1027907"/>
            <a:ext cx="8497365" cy="4461116"/>
          </a:xfrm>
          <a:prstGeom prst="rect">
            <a:avLst/>
          </a:prstGeom>
          <a:ln>
            <a:noFill/>
          </a:ln>
          <a:effectLst>
            <a:softEdge rad="112500"/>
          </a:effectLst>
        </p:spPr>
      </p:pic>
    </p:spTree>
    <p:extLst>
      <p:ext uri="{BB962C8B-B14F-4D97-AF65-F5344CB8AC3E}">
        <p14:creationId xmlns:p14="http://schemas.microsoft.com/office/powerpoint/2010/main" val="1945567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846160" y="846161"/>
            <a:ext cx="7673454" cy="4852957"/>
            <a:chOff x="1255593" y="678235"/>
            <a:chExt cx="9225887" cy="6000505"/>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5186" t="6131" r="4920" b="6930"/>
            <a:stretch/>
          </p:blipFill>
          <p:spPr>
            <a:xfrm>
              <a:off x="1255593" y="678235"/>
              <a:ext cx="9225887" cy="600050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8412" y="1013180"/>
              <a:ext cx="8700247" cy="4991835"/>
            </a:xfrm>
            <a:prstGeom prst="rect">
              <a:avLst/>
            </a:prstGeom>
            <a:ln>
              <a:noFill/>
            </a:ln>
            <a:effectLst>
              <a:softEdge rad="112500"/>
            </a:effectLst>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79106" t="76089" r="4705" b="19028"/>
            <a:stretch/>
          </p:blipFill>
          <p:spPr>
            <a:xfrm>
              <a:off x="8709945" y="5572125"/>
              <a:ext cx="1389398" cy="282765"/>
            </a:xfrm>
            <a:prstGeom prst="rect">
              <a:avLst/>
            </a:prstGeom>
            <a:noFill/>
            <a:ln>
              <a:noFill/>
            </a:ln>
          </p:spPr>
        </p:pic>
      </p:grpSp>
    </p:spTree>
    <p:extLst>
      <p:ext uri="{BB962C8B-B14F-4D97-AF65-F5344CB8AC3E}">
        <p14:creationId xmlns:p14="http://schemas.microsoft.com/office/powerpoint/2010/main" val="32291149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8" y="2753484"/>
            <a:ext cx="8979374" cy="1325563"/>
          </a:xfrm>
        </p:spPr>
        <p:txBody>
          <a:bodyPr>
            <a:noAutofit/>
          </a:bodyPr>
          <a:lstStyle/>
          <a:p>
            <a:pPr algn="ctr"/>
            <a:r>
              <a:rPr lang="en-US" sz="2500" b="1" baseline="30000" dirty="0">
                <a:solidFill>
                  <a:srgbClr val="610F0F"/>
                </a:solidFill>
                <a:effectLst>
                  <a:outerShdw blurRad="38100" dist="38100" dir="2700000" algn="tl">
                    <a:srgbClr val="000000">
                      <a:alpha val="43137"/>
                    </a:srgbClr>
                  </a:outerShdw>
                </a:effectLst>
                <a:latin typeface="+mn-lt"/>
              </a:rPr>
              <a:t>8</a:t>
            </a:r>
            <a:r>
              <a:rPr lang="en-US" sz="2500" b="1" dirty="0">
                <a:solidFill>
                  <a:srgbClr val="610F0F"/>
                </a:solidFill>
                <a:effectLst>
                  <a:outerShdw blurRad="38100" dist="38100" dir="2700000" algn="tl">
                    <a:srgbClr val="000000">
                      <a:alpha val="43137"/>
                    </a:srgbClr>
                  </a:outerShdw>
                </a:effectLst>
                <a:latin typeface="+mn-lt"/>
              </a:rPr>
              <a:t> And in the same region there were shepherds out in the field, keeping watch over their flock by night. </a:t>
            </a:r>
            <a:r>
              <a:rPr lang="en-US" sz="2500" b="1" baseline="30000" dirty="0">
                <a:solidFill>
                  <a:srgbClr val="610F0F"/>
                </a:solidFill>
                <a:effectLst>
                  <a:outerShdw blurRad="38100" dist="38100" dir="2700000" algn="tl">
                    <a:srgbClr val="000000">
                      <a:alpha val="43137"/>
                    </a:srgbClr>
                  </a:outerShdw>
                </a:effectLst>
                <a:latin typeface="+mn-lt"/>
              </a:rPr>
              <a:t>9</a:t>
            </a:r>
            <a:r>
              <a:rPr lang="en-US" sz="2500" b="1" dirty="0">
                <a:solidFill>
                  <a:srgbClr val="610F0F"/>
                </a:solidFill>
                <a:effectLst>
                  <a:outerShdw blurRad="38100" dist="38100" dir="2700000" algn="tl">
                    <a:srgbClr val="000000">
                      <a:alpha val="43137"/>
                    </a:srgbClr>
                  </a:outerShdw>
                </a:effectLst>
                <a:latin typeface="+mn-lt"/>
              </a:rPr>
              <a:t> And an angel of the Lord appeared to them, and the glory of the Lord shone around them, and they were filled with great fear. </a:t>
            </a:r>
            <a:r>
              <a:rPr lang="en-US" sz="2500" b="1" baseline="30000" dirty="0">
                <a:solidFill>
                  <a:srgbClr val="610F0F"/>
                </a:solidFill>
                <a:effectLst>
                  <a:outerShdw blurRad="38100" dist="38100" dir="2700000" algn="tl">
                    <a:srgbClr val="000000">
                      <a:alpha val="43137"/>
                    </a:srgbClr>
                  </a:outerShdw>
                </a:effectLst>
                <a:latin typeface="+mn-lt"/>
              </a:rPr>
              <a:t>10</a:t>
            </a:r>
            <a:r>
              <a:rPr lang="en-US" sz="2500" b="1" dirty="0">
                <a:solidFill>
                  <a:srgbClr val="610F0F"/>
                </a:solidFill>
                <a:effectLst>
                  <a:outerShdw blurRad="38100" dist="38100" dir="2700000" algn="tl">
                    <a:srgbClr val="000000">
                      <a:alpha val="43137"/>
                    </a:srgbClr>
                  </a:outerShdw>
                </a:effectLst>
                <a:latin typeface="+mn-lt"/>
              </a:rPr>
              <a:t> And the angel said to them, “Fear not, for behold, I bring you good news of great joy that will be for all the people. </a:t>
            </a:r>
            <a:r>
              <a:rPr lang="en-US" sz="2500" b="1" baseline="30000" dirty="0">
                <a:solidFill>
                  <a:srgbClr val="610F0F"/>
                </a:solidFill>
                <a:effectLst>
                  <a:outerShdw blurRad="38100" dist="38100" dir="2700000" algn="tl">
                    <a:srgbClr val="000000">
                      <a:alpha val="43137"/>
                    </a:srgbClr>
                  </a:outerShdw>
                </a:effectLst>
                <a:latin typeface="+mn-lt"/>
              </a:rPr>
              <a:t>11</a:t>
            </a:r>
            <a:r>
              <a:rPr lang="en-US" sz="2500" b="1" dirty="0">
                <a:solidFill>
                  <a:srgbClr val="610F0F"/>
                </a:solidFill>
                <a:effectLst>
                  <a:outerShdw blurRad="38100" dist="38100" dir="2700000" algn="tl">
                    <a:srgbClr val="000000">
                      <a:alpha val="43137"/>
                    </a:srgbClr>
                  </a:outerShdw>
                </a:effectLst>
                <a:latin typeface="+mn-lt"/>
              </a:rPr>
              <a:t> For unto you is born this day in the city of David a Savior, who is Christ the Lord. </a:t>
            </a:r>
            <a:r>
              <a:rPr lang="en-US" sz="2500" b="1" baseline="30000" dirty="0">
                <a:solidFill>
                  <a:srgbClr val="610F0F"/>
                </a:solidFill>
                <a:effectLst>
                  <a:outerShdw blurRad="38100" dist="38100" dir="2700000" algn="tl">
                    <a:srgbClr val="000000">
                      <a:alpha val="43137"/>
                    </a:srgbClr>
                  </a:outerShdw>
                </a:effectLst>
                <a:latin typeface="+mn-lt"/>
              </a:rPr>
              <a:t>12</a:t>
            </a:r>
            <a:r>
              <a:rPr lang="en-US" sz="2500" b="1" dirty="0">
                <a:solidFill>
                  <a:srgbClr val="610F0F"/>
                </a:solidFill>
                <a:effectLst>
                  <a:outerShdw blurRad="38100" dist="38100" dir="2700000" algn="tl">
                    <a:srgbClr val="000000">
                      <a:alpha val="43137"/>
                    </a:srgbClr>
                  </a:outerShdw>
                </a:effectLst>
                <a:latin typeface="+mn-lt"/>
              </a:rPr>
              <a:t> And this will be a sign for you: you will find a baby wrapped in swaddling cloths and lying in a manger.” </a:t>
            </a:r>
            <a:r>
              <a:rPr lang="en-US" sz="2500" b="1" baseline="30000" dirty="0">
                <a:solidFill>
                  <a:srgbClr val="610F0F"/>
                </a:solidFill>
                <a:effectLst>
                  <a:outerShdw blurRad="38100" dist="38100" dir="2700000" algn="tl">
                    <a:srgbClr val="000000">
                      <a:alpha val="43137"/>
                    </a:srgbClr>
                  </a:outerShdw>
                </a:effectLst>
                <a:latin typeface="+mn-lt"/>
              </a:rPr>
              <a:t>13</a:t>
            </a:r>
            <a:r>
              <a:rPr lang="en-US" sz="2500" b="1" dirty="0">
                <a:solidFill>
                  <a:srgbClr val="610F0F"/>
                </a:solidFill>
                <a:effectLst>
                  <a:outerShdw blurRad="38100" dist="38100" dir="2700000" algn="tl">
                    <a:srgbClr val="000000">
                      <a:alpha val="43137"/>
                    </a:srgbClr>
                  </a:outerShdw>
                </a:effectLst>
                <a:latin typeface="+mn-lt"/>
              </a:rPr>
              <a:t> And suddenly there was with the angel a multitude of the heavenly host praising God and saying, </a:t>
            </a:r>
            <a:r>
              <a:rPr lang="en-US" sz="2500" b="1" baseline="30000" dirty="0">
                <a:solidFill>
                  <a:srgbClr val="610F0F"/>
                </a:solidFill>
                <a:effectLst>
                  <a:outerShdw blurRad="38100" dist="38100" dir="2700000" algn="tl">
                    <a:srgbClr val="000000">
                      <a:alpha val="43137"/>
                    </a:srgbClr>
                  </a:outerShdw>
                </a:effectLst>
                <a:latin typeface="+mn-lt"/>
              </a:rPr>
              <a:t>14</a:t>
            </a:r>
            <a:r>
              <a:rPr lang="en-US" sz="2500" b="1" dirty="0">
                <a:solidFill>
                  <a:srgbClr val="610F0F"/>
                </a:solidFill>
                <a:effectLst>
                  <a:outerShdw blurRad="38100" dist="38100" dir="2700000" algn="tl">
                    <a:srgbClr val="000000">
                      <a:alpha val="43137"/>
                    </a:srgbClr>
                  </a:outerShdw>
                </a:effectLst>
                <a:latin typeface="+mn-lt"/>
              </a:rPr>
              <a:t> “Glory to God in the highest, and on earth peace among those with whom he is pleased!”  </a:t>
            </a:r>
            <a:r>
              <a:rPr lang="en-US" sz="2500" b="1" baseline="30000" dirty="0">
                <a:solidFill>
                  <a:srgbClr val="610F0F"/>
                </a:solidFill>
                <a:effectLst>
                  <a:outerShdw blurRad="38100" dist="38100" dir="2700000" algn="tl">
                    <a:srgbClr val="000000">
                      <a:alpha val="43137"/>
                    </a:srgbClr>
                  </a:outerShdw>
                </a:effectLst>
                <a:latin typeface="+mn-lt"/>
              </a:rPr>
              <a:t>15</a:t>
            </a:r>
            <a:r>
              <a:rPr lang="en-US" sz="2500" b="1" dirty="0">
                <a:solidFill>
                  <a:srgbClr val="610F0F"/>
                </a:solidFill>
                <a:effectLst>
                  <a:outerShdw blurRad="38100" dist="38100" dir="2700000" algn="tl">
                    <a:srgbClr val="000000">
                      <a:alpha val="43137"/>
                    </a:srgbClr>
                  </a:outerShdw>
                </a:effectLst>
                <a:latin typeface="+mn-lt"/>
              </a:rPr>
              <a:t> When the angels went away from them into heaven, the shepherds said to one another, “Let us go over to Bethlehem and see this thing that has happened, which the Lord has made known to us.” </a:t>
            </a:r>
            <a:r>
              <a:rPr lang="en-US" sz="2500" b="1" baseline="30000" dirty="0">
                <a:solidFill>
                  <a:srgbClr val="610F0F"/>
                </a:solidFill>
                <a:effectLst>
                  <a:outerShdw blurRad="38100" dist="38100" dir="2700000" algn="tl">
                    <a:srgbClr val="000000">
                      <a:alpha val="43137"/>
                    </a:srgbClr>
                  </a:outerShdw>
                </a:effectLst>
                <a:latin typeface="+mn-lt"/>
              </a:rPr>
              <a:t>16</a:t>
            </a:r>
            <a:r>
              <a:rPr lang="en-US" sz="2500" b="1" dirty="0">
                <a:solidFill>
                  <a:srgbClr val="610F0F"/>
                </a:solidFill>
                <a:effectLst>
                  <a:outerShdw blurRad="38100" dist="38100" dir="2700000" algn="tl">
                    <a:srgbClr val="000000">
                      <a:alpha val="43137"/>
                    </a:srgbClr>
                  </a:outerShdw>
                </a:effectLst>
                <a:latin typeface="+mn-lt"/>
              </a:rPr>
              <a:t> And they went with haste and found Mary and Joseph, and the baby lying in a manger.  </a:t>
            </a:r>
            <a:r>
              <a:rPr lang="en-US" sz="2500" b="1" baseline="30000" dirty="0">
                <a:solidFill>
                  <a:srgbClr val="610F0F"/>
                </a:solidFill>
                <a:effectLst>
                  <a:outerShdw blurRad="38100" dist="38100" dir="2700000" algn="tl">
                    <a:srgbClr val="000000">
                      <a:alpha val="43137"/>
                    </a:srgbClr>
                  </a:outerShdw>
                </a:effectLst>
                <a:latin typeface="+mn-lt"/>
              </a:rPr>
              <a:t>17</a:t>
            </a:r>
            <a:r>
              <a:rPr lang="en-US" sz="2500" b="1" dirty="0">
                <a:solidFill>
                  <a:srgbClr val="610F0F"/>
                </a:solidFill>
                <a:effectLst>
                  <a:outerShdw blurRad="38100" dist="38100" dir="2700000" algn="tl">
                    <a:srgbClr val="000000">
                      <a:alpha val="43137"/>
                    </a:srgbClr>
                  </a:outerShdw>
                </a:effectLst>
                <a:latin typeface="+mn-lt"/>
              </a:rPr>
              <a:t> And when they saw it, they made known the saying that had been told them concerning this child</a:t>
            </a:r>
            <a:r>
              <a:rPr lang="en-US" sz="2500" b="1" dirty="0" smtClean="0">
                <a:solidFill>
                  <a:srgbClr val="610F0F"/>
                </a:solidFill>
                <a:effectLst>
                  <a:outerShdw blurRad="38100" dist="38100" dir="2700000" algn="tl">
                    <a:srgbClr val="000000">
                      <a:alpha val="43137"/>
                    </a:srgbClr>
                  </a:outerShdw>
                </a:effectLst>
                <a:latin typeface="+mn-lt"/>
              </a:rPr>
              <a:t>.</a:t>
            </a:r>
            <a:br>
              <a:rPr lang="en-US" sz="2500" b="1" dirty="0" smtClean="0">
                <a:solidFill>
                  <a:srgbClr val="610F0F"/>
                </a:solidFill>
                <a:effectLst>
                  <a:outerShdw blurRad="38100" dist="38100" dir="2700000" algn="tl">
                    <a:srgbClr val="000000">
                      <a:alpha val="43137"/>
                    </a:srgbClr>
                  </a:outerShdw>
                </a:effectLst>
                <a:latin typeface="+mn-lt"/>
              </a:rPr>
            </a:br>
            <a:r>
              <a:rPr lang="en-US" sz="2000" b="1" dirty="0">
                <a:solidFill>
                  <a:srgbClr val="610F0F"/>
                </a:solidFill>
                <a:effectLst>
                  <a:outerShdw blurRad="38100" dist="38100" dir="2700000" algn="tl">
                    <a:srgbClr val="000000">
                      <a:alpha val="43137"/>
                    </a:srgbClr>
                  </a:outerShdw>
                </a:effectLst>
                <a:latin typeface="+mn-lt"/>
              </a:rPr>
              <a:t/>
            </a:r>
            <a:br>
              <a:rPr lang="en-US" sz="2000" b="1" dirty="0">
                <a:solidFill>
                  <a:srgbClr val="610F0F"/>
                </a:solidFill>
                <a:effectLst>
                  <a:outerShdw blurRad="38100" dist="38100" dir="2700000" algn="tl">
                    <a:srgbClr val="000000">
                      <a:alpha val="43137"/>
                    </a:srgbClr>
                  </a:outerShdw>
                </a:effectLst>
                <a:latin typeface="+mn-lt"/>
              </a:rPr>
            </a:br>
            <a:r>
              <a:rPr lang="en-US" sz="2000" b="1" dirty="0" smtClean="0">
                <a:solidFill>
                  <a:srgbClr val="610F0F"/>
                </a:solidFill>
                <a:effectLst>
                  <a:outerShdw blurRad="38100" dist="38100" dir="2700000" algn="tl">
                    <a:srgbClr val="000000">
                      <a:alpha val="43137"/>
                    </a:srgbClr>
                  </a:outerShdw>
                </a:effectLst>
                <a:latin typeface="+mn-lt"/>
              </a:rPr>
              <a:t>Luke 2:9-17 ESV</a:t>
            </a:r>
            <a:endParaRPr lang="en-US" sz="2000" dirty="0">
              <a:solidFill>
                <a:srgbClr val="610F0F"/>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042247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75" y="1798141"/>
            <a:ext cx="8651828" cy="1325563"/>
          </a:xfrm>
        </p:spPr>
        <p:txBody>
          <a:bodyPr>
            <a:normAutofit fontScale="90000"/>
          </a:bodyPr>
          <a:lstStyle/>
          <a:p>
            <a:pPr algn="ctr"/>
            <a:r>
              <a:rPr lang="en-US" b="1" baseline="30000" dirty="0">
                <a:solidFill>
                  <a:srgbClr val="610F0F"/>
                </a:solidFill>
                <a:effectLst>
                  <a:outerShdw blurRad="38100" dist="38100" dir="2700000" algn="tl">
                    <a:srgbClr val="000000">
                      <a:alpha val="43137"/>
                    </a:srgbClr>
                  </a:outerShdw>
                </a:effectLst>
                <a:latin typeface="+mn-lt"/>
              </a:rPr>
              <a:t>17 </a:t>
            </a:r>
            <a:r>
              <a:rPr lang="en-US" b="1" dirty="0">
                <a:solidFill>
                  <a:srgbClr val="610F0F"/>
                </a:solidFill>
                <a:effectLst>
                  <a:outerShdw blurRad="38100" dist="38100" dir="2700000" algn="tl">
                    <a:srgbClr val="000000">
                      <a:alpha val="43137"/>
                    </a:srgbClr>
                  </a:outerShdw>
                </a:effectLst>
                <a:latin typeface="+mn-lt"/>
              </a:rPr>
              <a:t>And if Christ has not been raised, your faith is futile and you are still in your sins. </a:t>
            </a:r>
            <a:r>
              <a:rPr lang="en-US" b="1" baseline="30000" dirty="0">
                <a:solidFill>
                  <a:srgbClr val="610F0F"/>
                </a:solidFill>
                <a:effectLst>
                  <a:outerShdw blurRad="38100" dist="38100" dir="2700000" algn="tl">
                    <a:srgbClr val="000000">
                      <a:alpha val="43137"/>
                    </a:srgbClr>
                  </a:outerShdw>
                </a:effectLst>
                <a:latin typeface="+mn-lt"/>
              </a:rPr>
              <a:t>18 </a:t>
            </a:r>
            <a:r>
              <a:rPr lang="en-US" b="1" dirty="0">
                <a:solidFill>
                  <a:srgbClr val="610F0F"/>
                </a:solidFill>
                <a:effectLst>
                  <a:outerShdw blurRad="38100" dist="38100" dir="2700000" algn="tl">
                    <a:srgbClr val="000000">
                      <a:alpha val="43137"/>
                    </a:srgbClr>
                  </a:outerShdw>
                </a:effectLst>
                <a:latin typeface="+mn-lt"/>
              </a:rPr>
              <a:t>Then those also who have fallen asleep in Christ have perished.</a:t>
            </a:r>
            <a:r>
              <a:rPr lang="en-US" b="1" baseline="30000" dirty="0">
                <a:solidFill>
                  <a:srgbClr val="610F0F"/>
                </a:solidFill>
                <a:effectLst>
                  <a:outerShdw blurRad="38100" dist="38100" dir="2700000" algn="tl">
                    <a:srgbClr val="000000">
                      <a:alpha val="43137"/>
                    </a:srgbClr>
                  </a:outerShdw>
                </a:effectLst>
                <a:latin typeface="+mn-lt"/>
              </a:rPr>
              <a:t> 19 </a:t>
            </a:r>
            <a:r>
              <a:rPr lang="en-US" b="1" dirty="0">
                <a:solidFill>
                  <a:srgbClr val="610F0F"/>
                </a:solidFill>
                <a:effectLst>
                  <a:outerShdw blurRad="38100" dist="38100" dir="2700000" algn="tl">
                    <a:srgbClr val="000000">
                      <a:alpha val="43137"/>
                    </a:srgbClr>
                  </a:outerShdw>
                </a:effectLst>
                <a:latin typeface="+mn-lt"/>
              </a:rPr>
              <a:t>If in Christ we have hope in this life only, we are of all people most to be pitied. </a:t>
            </a:r>
            <a:r>
              <a:rPr lang="en-US" b="1" dirty="0" smtClean="0">
                <a:solidFill>
                  <a:srgbClr val="610F0F"/>
                </a:solidFill>
                <a:effectLst>
                  <a:outerShdw blurRad="38100" dist="38100" dir="2700000" algn="tl">
                    <a:srgbClr val="000000">
                      <a:alpha val="43137"/>
                    </a:srgbClr>
                  </a:outerShdw>
                </a:effectLst>
                <a:latin typeface="+mn-lt"/>
              </a:rPr>
              <a:t/>
            </a:r>
            <a:br>
              <a:rPr lang="en-US" b="1" dirty="0" smtClean="0">
                <a:solidFill>
                  <a:srgbClr val="610F0F"/>
                </a:solidFill>
                <a:effectLst>
                  <a:outerShdw blurRad="38100" dist="38100" dir="2700000" algn="tl">
                    <a:srgbClr val="000000">
                      <a:alpha val="43137"/>
                    </a:srgbClr>
                  </a:outerShdw>
                </a:effectLst>
                <a:latin typeface="+mn-lt"/>
              </a:rPr>
            </a:br>
            <a:r>
              <a:rPr lang="en-US" sz="3600" b="1" dirty="0">
                <a:solidFill>
                  <a:srgbClr val="610F0F"/>
                </a:solidFill>
                <a:effectLst>
                  <a:outerShdw blurRad="38100" dist="38100" dir="2700000" algn="tl">
                    <a:srgbClr val="000000">
                      <a:alpha val="43137"/>
                    </a:srgbClr>
                  </a:outerShdw>
                </a:effectLst>
                <a:latin typeface="+mn-lt"/>
              </a:rPr>
              <a:t/>
            </a:r>
            <a:br>
              <a:rPr lang="en-US" sz="3600" b="1" dirty="0">
                <a:solidFill>
                  <a:srgbClr val="610F0F"/>
                </a:solidFill>
                <a:effectLst>
                  <a:outerShdw blurRad="38100" dist="38100" dir="2700000" algn="tl">
                    <a:srgbClr val="000000">
                      <a:alpha val="43137"/>
                    </a:srgbClr>
                  </a:outerShdw>
                </a:effectLst>
                <a:latin typeface="+mn-lt"/>
              </a:rPr>
            </a:br>
            <a:r>
              <a:rPr lang="en-US" sz="3600" b="1" dirty="0" smtClean="0">
                <a:solidFill>
                  <a:srgbClr val="610F0F"/>
                </a:solidFill>
                <a:effectLst>
                  <a:outerShdw blurRad="38100" dist="38100" dir="2700000" algn="tl">
                    <a:srgbClr val="000000">
                      <a:alpha val="43137"/>
                    </a:srgbClr>
                  </a:outerShdw>
                </a:effectLst>
                <a:latin typeface="+mn-lt"/>
              </a:rPr>
              <a:t>1 Corinthians 15:17-19 ESV</a:t>
            </a:r>
            <a:endParaRPr lang="en-US" sz="3600" dirty="0">
              <a:solidFill>
                <a:srgbClr val="610F0F"/>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52395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75" y="2548780"/>
            <a:ext cx="8651828" cy="1325563"/>
          </a:xfrm>
        </p:spPr>
        <p:txBody>
          <a:bodyPr>
            <a:normAutofit fontScale="90000"/>
          </a:bodyPr>
          <a:lstStyle/>
          <a:p>
            <a:pPr algn="ctr"/>
            <a:r>
              <a:rPr lang="en-US" b="1" dirty="0">
                <a:solidFill>
                  <a:srgbClr val="610F0F"/>
                </a:solidFill>
                <a:effectLst>
                  <a:outerShdw blurRad="38100" dist="38100" dir="2700000" algn="tl">
                    <a:srgbClr val="000000">
                      <a:alpha val="43137"/>
                    </a:srgbClr>
                  </a:outerShdw>
                </a:effectLst>
                <a:latin typeface="+mn-lt"/>
              </a:rPr>
              <a:t>Arise, shine, for your light has come,</a:t>
            </a:r>
            <a:r>
              <a:rPr lang="en-US" b="1" dirty="0">
                <a:solidFill>
                  <a:srgbClr val="610F0F"/>
                </a:solidFill>
                <a:effectLst>
                  <a:outerShdw blurRad="38100" dist="38100" dir="2700000" algn="tl">
                    <a:srgbClr val="000000">
                      <a:alpha val="43137"/>
                    </a:srgbClr>
                  </a:outerShdw>
                </a:effectLst>
                <a:latin typeface="+mn-lt"/>
              </a:rPr>
              <a:t> and the glory of the </a:t>
            </a:r>
            <a:r>
              <a:rPr lang="en-US" b="1" cap="small" dirty="0">
                <a:solidFill>
                  <a:srgbClr val="610F0F"/>
                </a:solidFill>
                <a:effectLst>
                  <a:outerShdw blurRad="38100" dist="38100" dir="2700000" algn="tl">
                    <a:srgbClr val="000000">
                      <a:alpha val="43137"/>
                    </a:srgbClr>
                  </a:outerShdw>
                </a:effectLst>
                <a:latin typeface="+mn-lt"/>
              </a:rPr>
              <a:t>Lord</a:t>
            </a:r>
            <a:r>
              <a:rPr lang="en-US" b="1" dirty="0">
                <a:solidFill>
                  <a:srgbClr val="610F0F"/>
                </a:solidFill>
                <a:effectLst>
                  <a:outerShdw blurRad="38100" dist="38100" dir="2700000" algn="tl">
                    <a:srgbClr val="000000">
                      <a:alpha val="43137"/>
                    </a:srgbClr>
                  </a:outerShdw>
                </a:effectLst>
                <a:latin typeface="+mn-lt"/>
              </a:rPr>
              <a:t> has risen upon you.</a:t>
            </a:r>
            <a:r>
              <a:rPr lang="en-US" b="1" dirty="0">
                <a:solidFill>
                  <a:srgbClr val="610F0F"/>
                </a:solidFill>
                <a:effectLst>
                  <a:outerShdw blurRad="38100" dist="38100" dir="2700000" algn="tl">
                    <a:srgbClr val="000000">
                      <a:alpha val="43137"/>
                    </a:srgbClr>
                  </a:outerShdw>
                </a:effectLst>
                <a:latin typeface="+mn-lt"/>
              </a:rPr>
              <a:t>  </a:t>
            </a:r>
            <a:r>
              <a:rPr lang="en-US" b="1" baseline="30000" dirty="0">
                <a:solidFill>
                  <a:srgbClr val="610F0F"/>
                </a:solidFill>
                <a:effectLst>
                  <a:outerShdw blurRad="38100" dist="38100" dir="2700000" algn="tl">
                    <a:srgbClr val="000000">
                      <a:alpha val="43137"/>
                    </a:srgbClr>
                  </a:outerShdw>
                </a:effectLst>
                <a:latin typeface="+mn-lt"/>
              </a:rPr>
              <a:t>2 </a:t>
            </a:r>
            <a:r>
              <a:rPr lang="en-US" b="1" dirty="0">
                <a:solidFill>
                  <a:srgbClr val="610F0F"/>
                </a:solidFill>
                <a:effectLst>
                  <a:outerShdw blurRad="38100" dist="38100" dir="2700000" algn="tl">
                    <a:srgbClr val="000000">
                      <a:alpha val="43137"/>
                    </a:srgbClr>
                  </a:outerShdw>
                </a:effectLst>
                <a:latin typeface="+mn-lt"/>
              </a:rPr>
              <a:t>For behold, darkness shall cover the earth, and thick darkness the peoples; but the </a:t>
            </a:r>
            <a:r>
              <a:rPr lang="en-US" b="1" cap="small" dirty="0">
                <a:solidFill>
                  <a:srgbClr val="610F0F"/>
                </a:solidFill>
                <a:effectLst>
                  <a:outerShdw blurRad="38100" dist="38100" dir="2700000" algn="tl">
                    <a:srgbClr val="000000">
                      <a:alpha val="43137"/>
                    </a:srgbClr>
                  </a:outerShdw>
                </a:effectLst>
                <a:latin typeface="+mn-lt"/>
              </a:rPr>
              <a:t>Lord</a:t>
            </a:r>
            <a:r>
              <a:rPr lang="en-US" b="1" dirty="0">
                <a:solidFill>
                  <a:srgbClr val="610F0F"/>
                </a:solidFill>
                <a:effectLst>
                  <a:outerShdw blurRad="38100" dist="38100" dir="2700000" algn="tl">
                    <a:srgbClr val="000000">
                      <a:alpha val="43137"/>
                    </a:srgbClr>
                  </a:outerShdw>
                </a:effectLst>
                <a:latin typeface="+mn-lt"/>
              </a:rPr>
              <a:t> will arise upon you,</a:t>
            </a:r>
            <a:r>
              <a:rPr lang="en-US" b="1" dirty="0">
                <a:solidFill>
                  <a:srgbClr val="610F0F"/>
                </a:solidFill>
                <a:effectLst>
                  <a:outerShdw blurRad="38100" dist="38100" dir="2700000" algn="tl">
                    <a:srgbClr val="000000">
                      <a:alpha val="43137"/>
                    </a:srgbClr>
                  </a:outerShdw>
                </a:effectLst>
                <a:latin typeface="+mn-lt"/>
              </a:rPr>
              <a:t> and is glory will be seen upon you.  </a:t>
            </a:r>
            <a:r>
              <a:rPr lang="en-US" b="1" baseline="30000" dirty="0">
                <a:solidFill>
                  <a:srgbClr val="610F0F"/>
                </a:solidFill>
                <a:effectLst>
                  <a:outerShdw blurRad="38100" dist="38100" dir="2700000" algn="tl">
                    <a:srgbClr val="000000">
                      <a:alpha val="43137"/>
                    </a:srgbClr>
                  </a:outerShdw>
                </a:effectLst>
                <a:latin typeface="+mn-lt"/>
              </a:rPr>
              <a:t>3 </a:t>
            </a:r>
            <a:r>
              <a:rPr lang="en-US" b="1" dirty="0">
                <a:solidFill>
                  <a:srgbClr val="610F0F"/>
                </a:solidFill>
                <a:effectLst>
                  <a:outerShdw blurRad="38100" dist="38100" dir="2700000" algn="tl">
                    <a:srgbClr val="000000">
                      <a:alpha val="43137"/>
                    </a:srgbClr>
                  </a:outerShdw>
                </a:effectLst>
                <a:latin typeface="+mn-lt"/>
              </a:rPr>
              <a:t>And nations shall come to your light, and kings to the brightness of your rising.</a:t>
            </a:r>
            <a:r>
              <a:rPr lang="en-US" b="1" dirty="0" smtClean="0">
                <a:solidFill>
                  <a:srgbClr val="610F0F"/>
                </a:solidFill>
                <a:effectLst>
                  <a:outerShdw blurRad="38100" dist="38100" dir="2700000" algn="tl">
                    <a:srgbClr val="000000">
                      <a:alpha val="43137"/>
                    </a:srgbClr>
                  </a:outerShdw>
                </a:effectLst>
                <a:latin typeface="+mn-lt"/>
              </a:rPr>
              <a:t/>
            </a:r>
            <a:br>
              <a:rPr lang="en-US" b="1" dirty="0" smtClean="0">
                <a:solidFill>
                  <a:srgbClr val="610F0F"/>
                </a:solidFill>
                <a:effectLst>
                  <a:outerShdw blurRad="38100" dist="38100" dir="2700000" algn="tl">
                    <a:srgbClr val="000000">
                      <a:alpha val="43137"/>
                    </a:srgbClr>
                  </a:outerShdw>
                </a:effectLst>
                <a:latin typeface="+mn-lt"/>
              </a:rPr>
            </a:br>
            <a:r>
              <a:rPr lang="en-US" sz="3600" b="1" dirty="0">
                <a:solidFill>
                  <a:srgbClr val="610F0F"/>
                </a:solidFill>
                <a:effectLst>
                  <a:outerShdw blurRad="38100" dist="38100" dir="2700000" algn="tl">
                    <a:srgbClr val="000000">
                      <a:alpha val="43137"/>
                    </a:srgbClr>
                  </a:outerShdw>
                </a:effectLst>
                <a:latin typeface="+mn-lt"/>
              </a:rPr>
              <a:t/>
            </a:r>
            <a:br>
              <a:rPr lang="en-US" sz="3600" b="1" dirty="0">
                <a:solidFill>
                  <a:srgbClr val="610F0F"/>
                </a:solidFill>
                <a:effectLst>
                  <a:outerShdw blurRad="38100" dist="38100" dir="2700000" algn="tl">
                    <a:srgbClr val="000000">
                      <a:alpha val="43137"/>
                    </a:srgbClr>
                  </a:outerShdw>
                </a:effectLst>
                <a:latin typeface="+mn-lt"/>
              </a:rPr>
            </a:br>
            <a:r>
              <a:rPr lang="en-US" sz="3600" b="1" dirty="0" smtClean="0">
                <a:solidFill>
                  <a:srgbClr val="610F0F"/>
                </a:solidFill>
                <a:effectLst>
                  <a:outerShdw blurRad="38100" dist="38100" dir="2700000" algn="tl">
                    <a:srgbClr val="000000">
                      <a:alpha val="43137"/>
                    </a:srgbClr>
                  </a:outerShdw>
                </a:effectLst>
                <a:latin typeface="+mn-lt"/>
              </a:rPr>
              <a:t>Isaiah 60:1-3 ESV</a:t>
            </a:r>
            <a:endParaRPr lang="en-US" sz="3600" dirty="0">
              <a:solidFill>
                <a:srgbClr val="610F0F"/>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423424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317" y="1027907"/>
            <a:ext cx="8497365" cy="4461116"/>
          </a:xfrm>
          <a:prstGeom prst="rect">
            <a:avLst/>
          </a:prstGeom>
          <a:ln>
            <a:noFill/>
          </a:ln>
          <a:effectLst>
            <a:softEdge rad="112500"/>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014" y="709684"/>
            <a:ext cx="9717207" cy="5145206"/>
          </a:xfrm>
          <a:prstGeom prst="rect">
            <a:avLst/>
          </a:prstGeom>
        </p:spPr>
      </p:pic>
    </p:spTree>
    <p:extLst>
      <p:ext uri="{BB962C8B-B14F-4D97-AF65-F5344CB8AC3E}">
        <p14:creationId xmlns:p14="http://schemas.microsoft.com/office/powerpoint/2010/main" val="101942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5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1500"/>
                            </p:stCondLst>
                            <p:childTnLst>
                              <p:par>
                                <p:cTn id="8" presetID="26" presetClass="emph" presetSubtype="0" fill="hold" nodeType="afterEffect">
                                  <p:stCondLst>
                                    <p:cond delay="0"/>
                                  </p:stCondLst>
                                  <p:childTnLst>
                                    <p:animEffect transition="out" filter="fade">
                                      <p:cBhvr>
                                        <p:cTn id="9" dur="1200" tmFilter="0, 0; .2, .5; .8, .5; 1, 0"/>
                                        <p:tgtEl>
                                          <p:spTgt spid="3"/>
                                        </p:tgtEl>
                                      </p:cBhvr>
                                    </p:animEffect>
                                    <p:animScale>
                                      <p:cBhvr>
                                        <p:cTn id="10" dur="60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TotalTime>
  <Words>13</Words>
  <Application>Microsoft Office PowerPoint</Application>
  <PresentationFormat>On-screen Show (4:3)</PresentationFormat>
  <Paragraphs>3</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8 And in the same region there were shepherds out in the field, keeping watch over their flock by night. 9 And an angel of the Lord appeared to them, and the glory of the Lord shone around them, and they were filled with great fear. 10 And the angel said to them, “Fear not, for behold, I bring you good news of great joy that will be for all the people. 11 For unto you is born this day in the city of David a Savior, who is Christ the Lord. 12 And this will be a sign for you: you will find a baby wrapped in swaddling cloths and lying in a manger.” 13 And suddenly there was with the angel a multitude of the heavenly host praising God and saying, 14 “Glory to God in the highest, and on earth peace among those with whom he is pleased!”  15 When the angels went away from them into heaven, the shepherds said to one another, “Let us go over to Bethlehem and see this thing that has happened, which the Lord has made known to us.” 16 And they went with haste and found Mary and Joseph, and the baby lying in a manger.  17 And when they saw it, they made known the saying that had been told them concerning this child.  Luke 2:9-17 ESV</vt:lpstr>
      <vt:lpstr>17 And if Christ has not been raised, your faith is futile and you are still in your sins. 18 Then those also who have fallen asleep in Christ have perished. 19 If in Christ we have hope in this life only, we are of all people most to be pitied.   1 Corinthians 15:17-19 ESV</vt:lpstr>
      <vt:lpstr>Arise, shine, for your light has come, and the glory of the Lord has risen upon you.  2 For behold, darkness shall cover the earth, and thick darkness the peoples; but the Lord will arise upon you, and is glory will be seen upon you.  3 And nations shall come to your light, and kings to the brightness of your rising.  Isaiah 60:1-3 ESV</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6</cp:revision>
  <dcterms:created xsi:type="dcterms:W3CDTF">2017-12-16T21:55:40Z</dcterms:created>
  <dcterms:modified xsi:type="dcterms:W3CDTF">2017-12-16T22:48:43Z</dcterms:modified>
</cp:coreProperties>
</file>