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DA51639-B2D6-4652-B8C3-1B4C224A7BAF}" type="datetimeFigureOut">
              <a:rPr lang="en-US" smtClean="0"/>
              <a:t>8/5/2018</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46415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8/5/2018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11266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961B7-6B89-48AB-966F-622E2788EECC}" type="datetimeFigureOut">
              <a:rPr lang="en-US" smtClean="0"/>
              <a:t>8/5/2018</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0369780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8/5/2018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04740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8/5/2018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180257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8/5/2018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02541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8/5/2018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97443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1CF131DD-A141-4471-BCF9-C6073EDD7E20}" type="datetimeFigureOut">
              <a:rPr lang="en-US" smtClean="0"/>
              <a:t>8/5/2018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37592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AB334A90-EB03-42F3-8859-2C2B2724C058}" type="datetimeFigureOut">
              <a:rPr lang="en-US" smtClean="0"/>
              <a:t>8/5/2018</a:t>
            </a:fld>
            <a:endParaRPr lang="en-US" dirty="0"/>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dirty="0"/>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1972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8/5/2018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87790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8/5/2018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834800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smtClean="0"/>
              <a:t>8/5/2018</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684248248"/>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3686" y="2296417"/>
            <a:ext cx="7380586" cy="2590800"/>
          </a:xfrm>
        </p:spPr>
        <p:txBody>
          <a:bodyPr/>
          <a:lstStyle/>
          <a:p>
            <a:pPr algn="l"/>
            <a:r>
              <a:rPr lang="en-US" sz="8800" dirty="0" smtClean="0"/>
              <a:t>   Great</a:t>
            </a:r>
            <a:r>
              <a:rPr lang="en-US" dirty="0" smtClean="0"/>
              <a:t/>
            </a:r>
            <a:br>
              <a:rPr lang="en-US" dirty="0" smtClean="0"/>
            </a:br>
            <a:r>
              <a:rPr lang="en-US" sz="8800" dirty="0" smtClean="0"/>
              <a:t>Faithfulness</a:t>
            </a:r>
            <a:endParaRPr lang="en-US" sz="8800" dirty="0"/>
          </a:p>
        </p:txBody>
      </p:sp>
      <p:sp>
        <p:nvSpPr>
          <p:cNvPr id="4" name="TextBox 3"/>
          <p:cNvSpPr txBox="1"/>
          <p:nvPr/>
        </p:nvSpPr>
        <p:spPr>
          <a:xfrm>
            <a:off x="7463118" y="2393576"/>
            <a:ext cx="1411941" cy="1077218"/>
          </a:xfrm>
          <a:prstGeom prst="rect">
            <a:avLst/>
          </a:prstGeom>
          <a:noFill/>
        </p:spPr>
        <p:txBody>
          <a:bodyPr wrap="square" rtlCol="0">
            <a:spAutoFit/>
          </a:bodyPr>
          <a:lstStyle/>
          <a:p>
            <a:r>
              <a:rPr lang="en-US" sz="3200" b="1" dirty="0" smtClean="0">
                <a:solidFill>
                  <a:schemeClr val="bg1"/>
                </a:solidFill>
              </a:rPr>
              <a:t>IS YOUR</a:t>
            </a:r>
            <a:endParaRPr lang="en-US" sz="3200" b="1" dirty="0">
              <a:solidFill>
                <a:schemeClr val="bg1"/>
              </a:solidFill>
            </a:endParaRPr>
          </a:p>
        </p:txBody>
      </p:sp>
    </p:spTree>
    <p:extLst>
      <p:ext uri="{BB962C8B-B14F-4D97-AF65-F5344CB8AC3E}">
        <p14:creationId xmlns:p14="http://schemas.microsoft.com/office/powerpoint/2010/main" val="1283136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29606"/>
          <a:stretch/>
        </p:blipFill>
        <p:spPr>
          <a:xfrm>
            <a:off x="3048029" y="2044980"/>
            <a:ext cx="6069047" cy="276804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45203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41" y="2740334"/>
            <a:ext cx="11273118" cy="1371600"/>
          </a:xfrm>
        </p:spPr>
        <p:txBody>
          <a:bodyPr>
            <a:noAutofit/>
          </a:bodyPr>
          <a:lstStyle/>
          <a:p>
            <a:pPr algn="ctr"/>
            <a:r>
              <a:rPr lang="en-US" sz="2800" baseline="30000" dirty="0" smtClean="0">
                <a:effectLst>
                  <a:outerShdw blurRad="38100" dist="38100" dir="2700000" algn="tl">
                    <a:srgbClr val="000000">
                      <a:alpha val="43137"/>
                    </a:srgbClr>
                  </a:outerShdw>
                </a:effectLst>
              </a:rPr>
              <a:t>1 </a:t>
            </a:r>
            <a:r>
              <a:rPr lang="en-US" sz="2800" dirty="0" smtClean="0">
                <a:effectLst>
                  <a:outerShdw blurRad="38100" dist="38100" dir="2700000" algn="tl">
                    <a:srgbClr val="000000">
                      <a:alpha val="43137"/>
                    </a:srgbClr>
                  </a:outerShdw>
                </a:effectLst>
              </a:rPr>
              <a:t>O</a:t>
            </a:r>
            <a:r>
              <a:rPr lang="en-US" sz="2800" dirty="0">
                <a:effectLst>
                  <a:outerShdw blurRad="38100" dist="38100" dir="2700000" algn="tl">
                    <a:srgbClr val="000000">
                      <a:alpha val="43137"/>
                    </a:srgbClr>
                  </a:outerShdw>
                </a:effectLst>
              </a:rPr>
              <a:t>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you are my God!  </a:t>
            </a:r>
            <a:r>
              <a:rPr lang="en-US" sz="2800" dirty="0">
                <a:effectLst>
                  <a:outerShdw blurRad="38100" dist="38100" dir="2700000" algn="tl">
                    <a:srgbClr val="000000">
                      <a:alpha val="43137"/>
                    </a:srgbClr>
                  </a:outerShdw>
                </a:effectLst>
              </a:rPr>
              <a:t>I will exalt you in praise, I will extol your fame.  For you have done extraordinary things, and executed plans made long ago exactly as you decreed.  </a:t>
            </a:r>
            <a:r>
              <a:rPr lang="en-US" sz="2800" baseline="30000" dirty="0">
                <a:effectLst>
                  <a:outerShdw blurRad="38100" dist="38100" dir="2700000" algn="tl">
                    <a:srgbClr val="000000">
                      <a:alpha val="43137"/>
                    </a:srgbClr>
                  </a:outerShdw>
                </a:effectLst>
              </a:rPr>
              <a:t>6 </a:t>
            </a:r>
            <a:r>
              <a:rPr lang="en-US" sz="2800" dirty="0">
                <a:effectLst>
                  <a:outerShdw blurRad="38100" dist="38100" dir="2700000" algn="tl">
                    <a:srgbClr val="000000">
                      <a:alpha val="43137"/>
                    </a:srgbClr>
                  </a:outerShdw>
                </a:effectLst>
              </a:rPr>
              <a:t>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who commands armies will hold a banquet for all the nations on this mountain.  At this banquet there will be plenty of meat and aged wine— tender meat and choicest wine.  </a:t>
            </a:r>
            <a:r>
              <a:rPr lang="en-US" sz="2800" baseline="30000" dirty="0">
                <a:effectLst>
                  <a:outerShdw blurRad="38100" dist="38100" dir="2700000" algn="tl">
                    <a:srgbClr val="000000">
                      <a:alpha val="43137"/>
                    </a:srgbClr>
                  </a:outerShdw>
                </a:effectLst>
              </a:rPr>
              <a:t>7 </a:t>
            </a:r>
            <a:r>
              <a:rPr lang="en-US" sz="2800" dirty="0">
                <a:effectLst>
                  <a:outerShdw blurRad="38100" dist="38100" dir="2700000" algn="tl">
                    <a:srgbClr val="000000">
                      <a:alpha val="43137"/>
                    </a:srgbClr>
                  </a:outerShdw>
                </a:effectLst>
              </a:rPr>
              <a:t>On this mountain he will swallow up the shroud that is over all the peoples, the woven covering that is over all the nations; </a:t>
            </a:r>
            <a:r>
              <a:rPr lang="en-US" sz="2800" baseline="30000" dirty="0">
                <a:effectLst>
                  <a:outerShdw blurRad="38100" dist="38100" dir="2700000" algn="tl">
                    <a:srgbClr val="000000">
                      <a:alpha val="43137"/>
                    </a:srgbClr>
                  </a:outerShdw>
                </a:effectLst>
              </a:rPr>
              <a:t>8 </a:t>
            </a:r>
            <a:r>
              <a:rPr lang="en-US" sz="2800" dirty="0">
                <a:effectLst>
                  <a:outerShdw blurRad="38100" dist="38100" dir="2700000" algn="tl">
                    <a:srgbClr val="000000">
                      <a:alpha val="43137"/>
                    </a:srgbClr>
                  </a:outerShdw>
                </a:effectLst>
              </a:rPr>
              <a:t>he will swallow up death permanently.  The sovereign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will wipe away the tears from every face, and remove his people’s disgrace from all the earth.  Indeed,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has announced it!  </a:t>
            </a:r>
            <a:r>
              <a:rPr lang="en-US" sz="2800" baseline="30000" dirty="0">
                <a:effectLst>
                  <a:outerShdw blurRad="38100" dist="38100" dir="2700000" algn="tl">
                    <a:srgbClr val="000000">
                      <a:alpha val="43137"/>
                    </a:srgbClr>
                  </a:outerShdw>
                </a:effectLst>
              </a:rPr>
              <a:t>9 </a:t>
            </a:r>
            <a:r>
              <a:rPr lang="en-US" sz="2800" dirty="0">
                <a:effectLst>
                  <a:outerShdw blurRad="38100" dist="38100" dir="2700000" algn="tl">
                    <a:srgbClr val="000000">
                      <a:alpha val="43137"/>
                    </a:srgbClr>
                  </a:outerShdw>
                </a:effectLst>
              </a:rPr>
              <a:t>At that time they will say, “Look, here is our God! We waited for him and he delivered us.  Here is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We waited for him.  </a:t>
            </a:r>
            <a:r>
              <a:rPr lang="en-US" sz="2800" dirty="0">
                <a:effectLst>
                  <a:outerShdw blurRad="38100" dist="38100" dir="2700000" algn="tl">
                    <a:srgbClr val="000000">
                      <a:alpha val="43137"/>
                    </a:srgbClr>
                  </a:outerShdw>
                </a:effectLst>
              </a:rPr>
              <a:t>Let’s rejoice and celebrate his deliverance</a:t>
            </a:r>
            <a:r>
              <a:rPr lang="en-US" sz="2800" dirty="0" smtClean="0">
                <a:effectLst>
                  <a:outerShdw blurRad="38100" dist="38100" dir="2700000" algn="tl">
                    <a:srgbClr val="000000">
                      <a:alpha val="43137"/>
                    </a:srgbClr>
                  </a:outerShdw>
                </a:effectLst>
              </a:rPr>
              <a:t>!”</a:t>
            </a:r>
            <a:br>
              <a:rPr lang="en-US" sz="2800" dirty="0" smtClean="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Isaiah 25:1, 6-9 NET </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8426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212" y="2743199"/>
            <a:ext cx="10748682" cy="1371600"/>
          </a:xfrm>
        </p:spPr>
        <p:txBody>
          <a:bodyPr>
            <a:normAutofit fontScale="90000"/>
          </a:bodyPr>
          <a:lstStyle/>
          <a:p>
            <a:pPr algn="ctr"/>
            <a:r>
              <a:rPr lang="en-US" dirty="0" smtClean="0">
                <a:effectLst>
                  <a:outerShdw blurRad="38100" dist="38100" dir="2700000" algn="tl">
                    <a:srgbClr val="000000">
                      <a:alpha val="43137"/>
                    </a:srgbClr>
                  </a:outerShdw>
                </a:effectLst>
              </a:rPr>
              <a:t>I </a:t>
            </a:r>
            <a:r>
              <a:rPr lang="en-US" dirty="0">
                <a:effectLst>
                  <a:outerShdw blurRad="38100" dist="38100" dir="2700000" algn="tl">
                    <a:srgbClr val="000000">
                      <a:alpha val="43137"/>
                    </a:srgbClr>
                  </a:outerShdw>
                </a:effectLst>
              </a:rPr>
              <a:t>will put enmity between you and the woman, and between your offspring and her offspring; he shall bruise your head, and you shall bruise his heel</a:t>
            </a:r>
            <a:r>
              <a:rPr lang="en-US" dirty="0" smtClean="0">
                <a:effectLst>
                  <a:outerShdw blurRad="38100" dist="38100" dir="2700000" algn="tl">
                    <a:srgbClr val="000000">
                      <a:alpha val="43137"/>
                    </a:srgbClr>
                  </a:outerShdw>
                </a:effectLst>
              </a:rPr>
              <a:t>.”</a:t>
            </a:r>
            <a:br>
              <a:rPr lang="en-US"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Genesis 3:15 ESV</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8174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41" y="2740334"/>
            <a:ext cx="11273118" cy="1371600"/>
          </a:xfrm>
        </p:spPr>
        <p:txBody>
          <a:bodyPr>
            <a:noAutofit/>
          </a:bodyPr>
          <a:lstStyle/>
          <a:p>
            <a:pPr algn="ctr"/>
            <a:r>
              <a:rPr lang="en-US" sz="2800" baseline="30000" dirty="0" smtClean="0">
                <a:solidFill>
                  <a:schemeClr val="accent6"/>
                </a:solidFill>
                <a:effectLst>
                  <a:outerShdw blurRad="38100" dist="38100" dir="2700000" algn="tl">
                    <a:srgbClr val="000000">
                      <a:alpha val="43137"/>
                    </a:srgbClr>
                  </a:outerShdw>
                </a:effectLst>
              </a:rPr>
              <a:t>1 </a:t>
            </a:r>
            <a:r>
              <a:rPr lang="en-US" sz="2800" dirty="0" smtClean="0">
                <a:solidFill>
                  <a:schemeClr val="accent6"/>
                </a:solidFill>
                <a:effectLst>
                  <a:outerShdw blurRad="38100" dist="38100" dir="2700000" algn="tl">
                    <a:srgbClr val="000000">
                      <a:alpha val="43137"/>
                    </a:srgbClr>
                  </a:outerShdw>
                </a:effectLst>
              </a:rPr>
              <a:t>O</a:t>
            </a:r>
            <a:r>
              <a:rPr lang="en-US" sz="2800" dirty="0">
                <a:solidFill>
                  <a:schemeClr val="accent6"/>
                </a:solidFill>
                <a:effectLst>
                  <a:outerShdw blurRad="38100" dist="38100" dir="2700000" algn="tl">
                    <a:srgbClr val="000000">
                      <a:alpha val="43137"/>
                    </a:srgbClr>
                  </a:outerShdw>
                </a:effectLst>
              </a:rPr>
              <a:t>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you are my God!  </a:t>
            </a:r>
            <a:r>
              <a:rPr lang="en-US" sz="2800" dirty="0">
                <a:solidFill>
                  <a:schemeClr val="accent6"/>
                </a:solidFill>
                <a:effectLst>
                  <a:outerShdw blurRad="38100" dist="38100" dir="2700000" algn="tl">
                    <a:srgbClr val="000000">
                      <a:alpha val="43137"/>
                    </a:srgbClr>
                  </a:outerShdw>
                </a:effectLst>
              </a:rPr>
              <a:t>I will exalt you in praise, I will extol your fame.  For you have done extraordinary things, and executed plans made long ago exactly as you decreed.  </a:t>
            </a:r>
            <a:r>
              <a:rPr lang="en-US" sz="2800" baseline="30000" dirty="0">
                <a:solidFill>
                  <a:schemeClr val="accent6"/>
                </a:solidFill>
                <a:effectLst>
                  <a:outerShdw blurRad="38100" dist="38100" dir="2700000" algn="tl">
                    <a:srgbClr val="000000">
                      <a:alpha val="43137"/>
                    </a:srgbClr>
                  </a:outerShdw>
                </a:effectLst>
              </a:rPr>
              <a:t>6 </a:t>
            </a:r>
            <a:r>
              <a:rPr lang="en-US" sz="2800" dirty="0">
                <a:solidFill>
                  <a:schemeClr val="accent6"/>
                </a:solidFill>
                <a:effectLst>
                  <a:outerShdw blurRad="38100" dist="38100" dir="2700000" algn="tl">
                    <a:srgbClr val="000000">
                      <a:alpha val="43137"/>
                    </a:srgbClr>
                  </a:outerShdw>
                </a:effectLst>
              </a:rPr>
              <a:t>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who commands armies will hold a banquet for all the nations on this mountain.  </a:t>
            </a:r>
            <a:r>
              <a:rPr lang="en-US" sz="2800" dirty="0">
                <a:solidFill>
                  <a:schemeClr val="accent6"/>
                </a:solidFill>
                <a:effectLst>
                  <a:outerShdw blurRad="38100" dist="38100" dir="2700000" algn="tl">
                    <a:srgbClr val="000000">
                      <a:alpha val="43137"/>
                    </a:srgbClr>
                  </a:outerShdw>
                </a:effectLst>
              </a:rPr>
              <a:t>At this banquet there will be plenty of meat and aged wine— tender meat and choicest wine. </a:t>
            </a:r>
            <a:r>
              <a:rPr lang="en-US" sz="2800" dirty="0" smtClean="0">
                <a:solidFill>
                  <a:schemeClr val="accent6"/>
                </a:solidFill>
                <a:effectLst>
                  <a:outerShdw blurRad="38100" dist="38100" dir="2700000" algn="tl">
                    <a:srgbClr val="000000">
                      <a:alpha val="43137"/>
                    </a:srgbClr>
                  </a:outerShdw>
                </a:effectLst>
              </a:rPr>
              <a:t> </a:t>
            </a:r>
            <a:r>
              <a:rPr lang="en-US" sz="2800" baseline="30000" dirty="0" smtClean="0">
                <a:solidFill>
                  <a:schemeClr val="tx1"/>
                </a:solidFill>
                <a:effectLst>
                  <a:outerShdw blurRad="38100" dist="38100" dir="2700000" algn="tl">
                    <a:srgbClr val="000000">
                      <a:alpha val="43137"/>
                    </a:srgbClr>
                  </a:outerShdw>
                </a:effectLst>
              </a:rPr>
              <a:t>7 </a:t>
            </a:r>
            <a:r>
              <a:rPr lang="en-US" sz="2800" dirty="0" smtClean="0">
                <a:solidFill>
                  <a:schemeClr val="tx1"/>
                </a:solidFill>
                <a:effectLst>
                  <a:outerShdw blurRad="38100" dist="38100" dir="2700000" algn="tl">
                    <a:srgbClr val="000000">
                      <a:alpha val="43137"/>
                    </a:srgbClr>
                  </a:outerShdw>
                </a:effectLst>
              </a:rPr>
              <a:t>On this mountain he will swallow up the shroud that is over all the peoples, the woven covering that is over all the nations; </a:t>
            </a:r>
            <a:r>
              <a:rPr lang="en-US" sz="2800" baseline="30000" dirty="0" smtClean="0">
                <a:solidFill>
                  <a:schemeClr val="tx1"/>
                </a:solidFill>
                <a:effectLst>
                  <a:outerShdw blurRad="38100" dist="38100" dir="2700000" algn="tl">
                    <a:srgbClr val="000000">
                      <a:alpha val="43137"/>
                    </a:srgbClr>
                  </a:outerShdw>
                </a:effectLst>
              </a:rPr>
              <a:t>8 </a:t>
            </a:r>
            <a:r>
              <a:rPr lang="en-US" sz="2800" dirty="0" smtClean="0">
                <a:solidFill>
                  <a:schemeClr val="tx1"/>
                </a:solidFill>
                <a:effectLst>
                  <a:outerShdw blurRad="38100" dist="38100" dir="2700000" algn="tl">
                    <a:srgbClr val="000000">
                      <a:alpha val="43137"/>
                    </a:srgbClr>
                  </a:outerShdw>
                </a:effectLst>
              </a:rPr>
              <a:t>he will swallow up death permanently.  The sovereign </a:t>
            </a:r>
            <a:r>
              <a:rPr lang="en-US" sz="2800" cap="small" dirty="0" smtClean="0">
                <a:solidFill>
                  <a:schemeClr val="tx1"/>
                </a:solidFill>
                <a:effectLst>
                  <a:outerShdw blurRad="38100" dist="38100" dir="2700000" algn="tl">
                    <a:srgbClr val="000000">
                      <a:alpha val="43137"/>
                    </a:srgbClr>
                  </a:outerShdw>
                </a:effectLst>
              </a:rPr>
              <a:t>Lord</a:t>
            </a:r>
            <a:r>
              <a:rPr lang="en-US" sz="2800" dirty="0" smtClean="0">
                <a:solidFill>
                  <a:schemeClr val="tx1"/>
                </a:solidFill>
                <a:effectLst>
                  <a:outerShdw blurRad="38100" dist="38100" dir="2700000" algn="tl">
                    <a:srgbClr val="000000">
                      <a:alpha val="43137"/>
                    </a:srgbClr>
                  </a:outerShdw>
                </a:effectLst>
              </a:rPr>
              <a:t> will wipe away the tears from every face, and remove his people’s </a:t>
            </a:r>
            <a:r>
              <a:rPr lang="en-US" sz="2800" dirty="0" smtClean="0">
                <a:effectLst>
                  <a:outerShdw blurRad="38100" dist="38100" dir="2700000" algn="tl">
                    <a:srgbClr val="000000">
                      <a:alpha val="43137"/>
                    </a:srgbClr>
                  </a:outerShdw>
                </a:effectLst>
              </a:rPr>
              <a:t>disgrace </a:t>
            </a:r>
            <a:r>
              <a:rPr lang="en-US" sz="2800" dirty="0">
                <a:effectLst>
                  <a:outerShdw blurRad="38100" dist="38100" dir="2700000" algn="tl">
                    <a:srgbClr val="000000">
                      <a:alpha val="43137"/>
                    </a:srgbClr>
                  </a:outerShdw>
                </a:effectLst>
              </a:rPr>
              <a:t>from all the earth.  Indeed, the </a:t>
            </a:r>
            <a:r>
              <a:rPr lang="en-US" sz="2800" cap="small" dirty="0" smtClean="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has announced it!  </a:t>
            </a:r>
            <a:r>
              <a:rPr lang="en-US" sz="2800" baseline="30000" dirty="0">
                <a:solidFill>
                  <a:schemeClr val="accent6"/>
                </a:solidFill>
                <a:effectLst>
                  <a:outerShdw blurRad="38100" dist="38100" dir="2700000" algn="tl">
                    <a:srgbClr val="000000">
                      <a:alpha val="43137"/>
                    </a:srgbClr>
                  </a:outerShdw>
                </a:effectLst>
              </a:rPr>
              <a:t>9 </a:t>
            </a:r>
            <a:r>
              <a:rPr lang="en-US" sz="2800" dirty="0">
                <a:solidFill>
                  <a:schemeClr val="accent6"/>
                </a:solidFill>
                <a:effectLst>
                  <a:outerShdw blurRad="38100" dist="38100" dir="2700000" algn="tl">
                    <a:srgbClr val="000000">
                      <a:alpha val="43137"/>
                    </a:srgbClr>
                  </a:outerShdw>
                </a:effectLst>
              </a:rPr>
              <a:t>At that time they will say, “Look, here is our God! We waited for him and he delivered us.  Here is 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We waited for him.  </a:t>
            </a:r>
            <a:r>
              <a:rPr lang="en-US" sz="2800" dirty="0">
                <a:solidFill>
                  <a:schemeClr val="accent6"/>
                </a:solidFill>
                <a:effectLst>
                  <a:outerShdw blurRad="38100" dist="38100" dir="2700000" algn="tl">
                    <a:srgbClr val="000000">
                      <a:alpha val="43137"/>
                    </a:srgbClr>
                  </a:outerShdw>
                </a:effectLst>
              </a:rPr>
              <a:t>Let’s rejoice and celebrate his deliverance</a:t>
            </a:r>
            <a:r>
              <a:rPr lang="en-US" sz="2800" dirty="0" smtClean="0">
                <a:solidFill>
                  <a:schemeClr val="accent6"/>
                </a:solidFill>
                <a:effectLst>
                  <a:outerShdw blurRad="38100" dist="38100" dir="2700000" algn="tl">
                    <a:srgbClr val="000000">
                      <a:alpha val="43137"/>
                    </a:srgbClr>
                  </a:outerShdw>
                </a:effectLst>
              </a:rPr>
              <a:t>!”</a:t>
            </a:r>
            <a:br>
              <a:rPr lang="en-US" sz="2800" dirty="0" smtClean="0">
                <a:solidFill>
                  <a:schemeClr val="accent6"/>
                </a:solidFill>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Isaiah 25:1, 6-9 NET </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4999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2740334"/>
            <a:ext cx="11113994" cy="1371600"/>
          </a:xfrm>
        </p:spPr>
        <p:txBody>
          <a:bodyPr>
            <a:noAutofit/>
          </a:bodyPr>
          <a:lstStyle/>
          <a:p>
            <a:pPr algn="ctr"/>
            <a:r>
              <a:rPr lang="en-US" sz="4000" dirty="0">
                <a:effectLst>
                  <a:outerShdw blurRad="38100" dist="38100" dir="2700000" algn="tl">
                    <a:srgbClr val="000000">
                      <a:alpha val="43137"/>
                    </a:srgbClr>
                  </a:outerShdw>
                </a:effectLst>
              </a:rPr>
              <a:t>“Death is swallowed up in victory.”  </a:t>
            </a:r>
            <a:r>
              <a:rPr lang="en-US" sz="4000" baseline="30000" dirty="0">
                <a:effectLst>
                  <a:outerShdw blurRad="38100" dist="38100" dir="2700000" algn="tl">
                    <a:srgbClr val="000000">
                      <a:alpha val="43137"/>
                    </a:srgbClr>
                  </a:outerShdw>
                </a:effectLst>
              </a:rPr>
              <a:t>55 </a:t>
            </a:r>
            <a:r>
              <a:rPr lang="en-US" sz="4000" dirty="0">
                <a:effectLst>
                  <a:outerShdw blurRad="38100" dist="38100" dir="2700000" algn="tl">
                    <a:srgbClr val="000000">
                      <a:alpha val="43137"/>
                    </a:srgbClr>
                  </a:outerShdw>
                </a:effectLst>
              </a:rPr>
              <a:t>“O death, where is your victory?  O death, where is your sting?”  </a:t>
            </a:r>
            <a:r>
              <a:rPr lang="en-US" sz="4000" baseline="30000" dirty="0">
                <a:effectLst>
                  <a:outerShdw blurRad="38100" dist="38100" dir="2700000" algn="tl">
                    <a:srgbClr val="000000">
                      <a:alpha val="43137"/>
                    </a:srgbClr>
                  </a:outerShdw>
                </a:effectLst>
              </a:rPr>
              <a:t>56 </a:t>
            </a:r>
            <a:r>
              <a:rPr lang="en-US" sz="4000" dirty="0">
                <a:effectLst>
                  <a:outerShdw blurRad="38100" dist="38100" dir="2700000" algn="tl">
                    <a:srgbClr val="000000">
                      <a:alpha val="43137"/>
                    </a:srgbClr>
                  </a:outerShdw>
                </a:effectLst>
              </a:rPr>
              <a:t>The sting of death is sin, and the power of sin is the law.  </a:t>
            </a:r>
            <a:r>
              <a:rPr lang="en-US" sz="4000" baseline="30000" dirty="0">
                <a:effectLst>
                  <a:outerShdw blurRad="38100" dist="38100" dir="2700000" algn="tl">
                    <a:srgbClr val="000000">
                      <a:alpha val="43137"/>
                    </a:srgbClr>
                  </a:outerShdw>
                </a:effectLst>
              </a:rPr>
              <a:t>57 </a:t>
            </a:r>
            <a:r>
              <a:rPr lang="en-US" sz="4000" dirty="0">
                <a:effectLst>
                  <a:outerShdw blurRad="38100" dist="38100" dir="2700000" algn="tl">
                    <a:srgbClr val="000000">
                      <a:alpha val="43137"/>
                    </a:srgbClr>
                  </a:outerShdw>
                </a:effectLst>
              </a:rPr>
              <a:t>But thanks be to God, who gives us the victory through our Lord Jesus Christ</a:t>
            </a:r>
            <a:r>
              <a:rPr lang="en-US" sz="4000" dirty="0" smtClean="0">
                <a:effectLst>
                  <a:outerShdw blurRad="38100" dist="38100" dir="2700000" algn="tl">
                    <a:srgbClr val="000000">
                      <a:alpha val="43137"/>
                    </a:srgbClr>
                  </a:outerShdw>
                </a:effectLst>
              </a:rPr>
              <a:t>.</a:t>
            </a:r>
            <a:br>
              <a:rPr lang="en-US" sz="4000" dirty="0" smtClean="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1 Corinthians 15:54b-57 ESV</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3177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41" y="2740334"/>
            <a:ext cx="11273118" cy="1371600"/>
          </a:xfrm>
        </p:spPr>
        <p:txBody>
          <a:bodyPr>
            <a:noAutofit/>
          </a:bodyPr>
          <a:lstStyle/>
          <a:p>
            <a:pPr algn="ctr"/>
            <a:r>
              <a:rPr lang="en-US" sz="2800" baseline="30000" dirty="0" smtClean="0">
                <a:solidFill>
                  <a:schemeClr val="accent6"/>
                </a:solidFill>
                <a:effectLst>
                  <a:outerShdw blurRad="38100" dist="38100" dir="2700000" algn="tl">
                    <a:srgbClr val="000000">
                      <a:alpha val="43137"/>
                    </a:srgbClr>
                  </a:outerShdw>
                </a:effectLst>
              </a:rPr>
              <a:t>1 </a:t>
            </a:r>
            <a:r>
              <a:rPr lang="en-US" sz="2800" dirty="0" smtClean="0">
                <a:solidFill>
                  <a:schemeClr val="accent6"/>
                </a:solidFill>
                <a:effectLst>
                  <a:outerShdw blurRad="38100" dist="38100" dir="2700000" algn="tl">
                    <a:srgbClr val="000000">
                      <a:alpha val="43137"/>
                    </a:srgbClr>
                  </a:outerShdw>
                </a:effectLst>
              </a:rPr>
              <a:t>O</a:t>
            </a:r>
            <a:r>
              <a:rPr lang="en-US" sz="2800" dirty="0">
                <a:solidFill>
                  <a:schemeClr val="accent6"/>
                </a:solidFill>
                <a:effectLst>
                  <a:outerShdw blurRad="38100" dist="38100" dir="2700000" algn="tl">
                    <a:srgbClr val="000000">
                      <a:alpha val="43137"/>
                    </a:srgbClr>
                  </a:outerShdw>
                </a:effectLst>
              </a:rPr>
              <a:t>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you are my God!  </a:t>
            </a:r>
            <a:r>
              <a:rPr lang="en-US" sz="2800" dirty="0">
                <a:solidFill>
                  <a:schemeClr val="accent6"/>
                </a:solidFill>
                <a:effectLst>
                  <a:outerShdw blurRad="38100" dist="38100" dir="2700000" algn="tl">
                    <a:srgbClr val="000000">
                      <a:alpha val="43137"/>
                    </a:srgbClr>
                  </a:outerShdw>
                </a:effectLst>
              </a:rPr>
              <a:t>I will exalt you in praise, I will extol your fame.  For you have done extraordinary things, and executed plans made long ago exactly as you decreed.  </a:t>
            </a:r>
            <a:r>
              <a:rPr lang="en-US" sz="2800" baseline="30000" dirty="0">
                <a:solidFill>
                  <a:schemeClr val="accent6"/>
                </a:solidFill>
                <a:effectLst>
                  <a:outerShdw blurRad="38100" dist="38100" dir="2700000" algn="tl">
                    <a:srgbClr val="000000">
                      <a:alpha val="43137"/>
                    </a:srgbClr>
                  </a:outerShdw>
                </a:effectLst>
              </a:rPr>
              <a:t>6 </a:t>
            </a:r>
            <a:r>
              <a:rPr lang="en-US" sz="2800" dirty="0">
                <a:solidFill>
                  <a:schemeClr val="accent6"/>
                </a:solidFill>
                <a:effectLst>
                  <a:outerShdw blurRad="38100" dist="38100" dir="2700000" algn="tl">
                    <a:srgbClr val="000000">
                      <a:alpha val="43137"/>
                    </a:srgbClr>
                  </a:outerShdw>
                </a:effectLst>
              </a:rPr>
              <a:t>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who commands armies will hold a banquet for all the nations on this mountain.  </a:t>
            </a:r>
            <a:r>
              <a:rPr lang="en-US" sz="2800" dirty="0">
                <a:solidFill>
                  <a:schemeClr val="accent6"/>
                </a:solidFill>
                <a:effectLst>
                  <a:outerShdw blurRad="38100" dist="38100" dir="2700000" algn="tl">
                    <a:srgbClr val="000000">
                      <a:alpha val="43137"/>
                    </a:srgbClr>
                  </a:outerShdw>
                </a:effectLst>
              </a:rPr>
              <a:t>At this banquet there will be plenty of meat and aged wine— tender meat and choicest wine. </a:t>
            </a:r>
            <a:r>
              <a:rPr lang="en-US" sz="2800" dirty="0" smtClean="0">
                <a:solidFill>
                  <a:schemeClr val="accent6"/>
                </a:solidFill>
                <a:effectLst>
                  <a:outerShdw blurRad="38100" dist="38100" dir="2700000" algn="tl">
                    <a:srgbClr val="000000">
                      <a:alpha val="43137"/>
                    </a:srgbClr>
                  </a:outerShdw>
                </a:effectLst>
              </a:rPr>
              <a:t> </a:t>
            </a:r>
            <a:r>
              <a:rPr lang="en-US" sz="2800" baseline="30000" dirty="0" smtClean="0">
                <a:solidFill>
                  <a:schemeClr val="tx1"/>
                </a:solidFill>
                <a:effectLst>
                  <a:outerShdw blurRad="38100" dist="38100" dir="2700000" algn="tl">
                    <a:srgbClr val="000000">
                      <a:alpha val="43137"/>
                    </a:srgbClr>
                  </a:outerShdw>
                </a:effectLst>
              </a:rPr>
              <a:t>7 </a:t>
            </a:r>
            <a:r>
              <a:rPr lang="en-US" sz="2800" dirty="0" smtClean="0">
                <a:solidFill>
                  <a:schemeClr val="tx1"/>
                </a:solidFill>
                <a:effectLst>
                  <a:outerShdw blurRad="38100" dist="38100" dir="2700000" algn="tl">
                    <a:srgbClr val="000000">
                      <a:alpha val="43137"/>
                    </a:srgbClr>
                  </a:outerShdw>
                </a:effectLst>
              </a:rPr>
              <a:t>On this mountain he will swallow up the shroud that is over all the peoples, the woven covering that is over all the nations; </a:t>
            </a:r>
            <a:r>
              <a:rPr lang="en-US" sz="2800" baseline="30000" dirty="0" smtClean="0">
                <a:solidFill>
                  <a:schemeClr val="tx1"/>
                </a:solidFill>
                <a:effectLst>
                  <a:outerShdw blurRad="38100" dist="38100" dir="2700000" algn="tl">
                    <a:srgbClr val="000000">
                      <a:alpha val="43137"/>
                    </a:srgbClr>
                  </a:outerShdw>
                </a:effectLst>
              </a:rPr>
              <a:t>8 </a:t>
            </a:r>
            <a:r>
              <a:rPr lang="en-US" sz="2800" dirty="0" smtClean="0">
                <a:solidFill>
                  <a:schemeClr val="tx1"/>
                </a:solidFill>
                <a:effectLst>
                  <a:outerShdw blurRad="38100" dist="38100" dir="2700000" algn="tl">
                    <a:srgbClr val="000000">
                      <a:alpha val="43137"/>
                    </a:srgbClr>
                  </a:outerShdw>
                </a:effectLst>
              </a:rPr>
              <a:t>he will swallow up death permanently.  The </a:t>
            </a:r>
            <a:r>
              <a:rPr lang="en-US" sz="2800" dirty="0" smtClean="0">
                <a:solidFill>
                  <a:srgbClr val="FFFF00"/>
                </a:solidFill>
                <a:effectLst>
                  <a:outerShdw blurRad="38100" dist="38100" dir="2700000" algn="tl">
                    <a:srgbClr val="000000">
                      <a:alpha val="43137"/>
                    </a:srgbClr>
                  </a:outerShdw>
                </a:effectLst>
              </a:rPr>
              <a:t>sovereign</a:t>
            </a:r>
            <a:r>
              <a:rPr lang="en-US" sz="2800" dirty="0" smtClean="0">
                <a:solidFill>
                  <a:schemeClr val="tx1"/>
                </a:solidFill>
                <a:effectLst>
                  <a:outerShdw blurRad="38100" dist="38100" dir="2700000" algn="tl">
                    <a:srgbClr val="000000">
                      <a:alpha val="43137"/>
                    </a:srgbClr>
                  </a:outerShdw>
                </a:effectLst>
              </a:rPr>
              <a:t> </a:t>
            </a:r>
            <a:r>
              <a:rPr lang="en-US" sz="2800" cap="small" dirty="0" smtClean="0">
                <a:solidFill>
                  <a:schemeClr val="tx1"/>
                </a:solidFill>
                <a:effectLst>
                  <a:outerShdw blurRad="38100" dist="38100" dir="2700000" algn="tl">
                    <a:srgbClr val="000000">
                      <a:alpha val="43137"/>
                    </a:srgbClr>
                  </a:outerShdw>
                </a:effectLst>
              </a:rPr>
              <a:t>Lord</a:t>
            </a:r>
            <a:r>
              <a:rPr lang="en-US" sz="2800" dirty="0" smtClean="0">
                <a:solidFill>
                  <a:schemeClr val="tx1"/>
                </a:solidFill>
                <a:effectLst>
                  <a:outerShdw blurRad="38100" dist="38100" dir="2700000" algn="tl">
                    <a:srgbClr val="000000">
                      <a:alpha val="43137"/>
                    </a:srgbClr>
                  </a:outerShdw>
                </a:effectLst>
              </a:rPr>
              <a:t> will wipe away the tears from every face, and remove his people’s </a:t>
            </a:r>
            <a:r>
              <a:rPr lang="en-US" sz="2800" dirty="0" smtClean="0">
                <a:effectLst>
                  <a:outerShdw blurRad="38100" dist="38100" dir="2700000" algn="tl">
                    <a:srgbClr val="000000">
                      <a:alpha val="43137"/>
                    </a:srgbClr>
                  </a:outerShdw>
                </a:effectLst>
              </a:rPr>
              <a:t>disgrace </a:t>
            </a:r>
            <a:r>
              <a:rPr lang="en-US" sz="2800" dirty="0">
                <a:effectLst>
                  <a:outerShdw blurRad="38100" dist="38100" dir="2700000" algn="tl">
                    <a:srgbClr val="000000">
                      <a:alpha val="43137"/>
                    </a:srgbClr>
                  </a:outerShdw>
                </a:effectLst>
              </a:rPr>
              <a:t>from all the earth.  Indeed, the </a:t>
            </a:r>
            <a:r>
              <a:rPr lang="en-US" sz="2800" cap="small" dirty="0" smtClean="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has announced it!  </a:t>
            </a:r>
            <a:r>
              <a:rPr lang="en-US" sz="2800" baseline="30000" dirty="0">
                <a:solidFill>
                  <a:schemeClr val="accent6"/>
                </a:solidFill>
                <a:effectLst>
                  <a:outerShdw blurRad="38100" dist="38100" dir="2700000" algn="tl">
                    <a:srgbClr val="000000">
                      <a:alpha val="43137"/>
                    </a:srgbClr>
                  </a:outerShdw>
                </a:effectLst>
              </a:rPr>
              <a:t>9 </a:t>
            </a:r>
            <a:r>
              <a:rPr lang="en-US" sz="2800" dirty="0">
                <a:solidFill>
                  <a:schemeClr val="accent6"/>
                </a:solidFill>
                <a:effectLst>
                  <a:outerShdw blurRad="38100" dist="38100" dir="2700000" algn="tl">
                    <a:srgbClr val="000000">
                      <a:alpha val="43137"/>
                    </a:srgbClr>
                  </a:outerShdw>
                </a:effectLst>
              </a:rPr>
              <a:t>At that time they will say, “Look, here is our God! We waited for him and he delivered us.  Here is 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We waited for him.  </a:t>
            </a:r>
            <a:r>
              <a:rPr lang="en-US" sz="2800" dirty="0">
                <a:solidFill>
                  <a:schemeClr val="accent6"/>
                </a:solidFill>
                <a:effectLst>
                  <a:outerShdw blurRad="38100" dist="38100" dir="2700000" algn="tl">
                    <a:srgbClr val="000000">
                      <a:alpha val="43137"/>
                    </a:srgbClr>
                  </a:outerShdw>
                </a:effectLst>
              </a:rPr>
              <a:t>Let’s rejoice and celebrate his deliverance</a:t>
            </a:r>
            <a:r>
              <a:rPr lang="en-US" sz="2800" dirty="0" smtClean="0">
                <a:solidFill>
                  <a:schemeClr val="accent6"/>
                </a:solidFill>
                <a:effectLst>
                  <a:outerShdw blurRad="38100" dist="38100" dir="2700000" algn="tl">
                    <a:srgbClr val="000000">
                      <a:alpha val="43137"/>
                    </a:srgbClr>
                  </a:outerShdw>
                </a:effectLst>
              </a:rPr>
              <a:t>!”</a:t>
            </a:r>
            <a:br>
              <a:rPr lang="en-US" sz="2800" dirty="0" smtClean="0">
                <a:solidFill>
                  <a:schemeClr val="accent6"/>
                </a:solidFill>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Isaiah 25:1, 6-9 NET </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4071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2740334"/>
            <a:ext cx="11113994" cy="1371600"/>
          </a:xfrm>
        </p:spPr>
        <p:txBody>
          <a:bodyPr>
            <a:noAutofit/>
          </a:bodyPr>
          <a:lstStyle/>
          <a:p>
            <a:pPr algn="ctr"/>
            <a:r>
              <a:rPr lang="en-US" sz="4000" baseline="30000" dirty="0">
                <a:effectLst>
                  <a:outerShdw blurRad="38100" dist="38100" dir="2700000" algn="tl">
                    <a:srgbClr val="000000">
                      <a:alpha val="43137"/>
                    </a:srgbClr>
                  </a:outerShdw>
                </a:effectLst>
              </a:rPr>
              <a:t>4 </a:t>
            </a:r>
            <a:r>
              <a:rPr lang="en-US" sz="4000" dirty="0">
                <a:effectLst>
                  <a:outerShdw blurRad="38100" dist="38100" dir="2700000" algn="tl">
                    <a:srgbClr val="000000">
                      <a:alpha val="43137"/>
                    </a:srgbClr>
                  </a:outerShdw>
                </a:effectLst>
              </a:rPr>
              <a:t>He will wipe away every tear from their eyes, and death shall be no more, neither shall there be mourning, nor crying, nor pain anymore, for the former things have passed away.”</a:t>
            </a:r>
            <a:r>
              <a:rPr lang="en-US" sz="4000" dirty="0">
                <a:effectLst>
                  <a:outerShdw blurRad="38100" dist="38100" dir="2700000" algn="tl">
                    <a:srgbClr val="000000">
                      <a:alpha val="43137"/>
                    </a:srgbClr>
                  </a:outerShdw>
                </a:effectLst>
              </a:rPr>
              <a:t>  </a:t>
            </a:r>
            <a:r>
              <a:rPr lang="en-US" sz="4000" baseline="30000" dirty="0">
                <a:effectLst>
                  <a:outerShdw blurRad="38100" dist="38100" dir="2700000" algn="tl">
                    <a:srgbClr val="000000">
                      <a:alpha val="43137"/>
                    </a:srgbClr>
                  </a:outerShdw>
                </a:effectLst>
              </a:rPr>
              <a:t>5 </a:t>
            </a:r>
            <a:r>
              <a:rPr lang="en-US" sz="4000" dirty="0">
                <a:effectLst>
                  <a:outerShdw blurRad="38100" dist="38100" dir="2700000" algn="tl">
                    <a:srgbClr val="000000">
                      <a:alpha val="43137"/>
                    </a:srgbClr>
                  </a:outerShdw>
                </a:effectLst>
              </a:rPr>
              <a:t>And he who was seated on the throne said, “Behold, I am making all things new.” Also he said, “Write this down, for these words are trustworthy and true.”</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Revelation 21:4-5 ESV</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81880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41" y="2740334"/>
            <a:ext cx="11273118" cy="1371600"/>
          </a:xfrm>
        </p:spPr>
        <p:txBody>
          <a:bodyPr>
            <a:noAutofit/>
          </a:bodyPr>
          <a:lstStyle/>
          <a:p>
            <a:pPr algn="ctr"/>
            <a:r>
              <a:rPr lang="en-US" sz="2800" baseline="30000" dirty="0" smtClean="0">
                <a:solidFill>
                  <a:schemeClr val="accent6"/>
                </a:solidFill>
                <a:effectLst>
                  <a:outerShdw blurRad="38100" dist="38100" dir="2700000" algn="tl">
                    <a:srgbClr val="000000">
                      <a:alpha val="43137"/>
                    </a:srgbClr>
                  </a:outerShdw>
                </a:effectLst>
              </a:rPr>
              <a:t>1 </a:t>
            </a:r>
            <a:r>
              <a:rPr lang="en-US" sz="2800" dirty="0" smtClean="0">
                <a:solidFill>
                  <a:schemeClr val="accent6"/>
                </a:solidFill>
                <a:effectLst>
                  <a:outerShdw blurRad="38100" dist="38100" dir="2700000" algn="tl">
                    <a:srgbClr val="000000">
                      <a:alpha val="43137"/>
                    </a:srgbClr>
                  </a:outerShdw>
                </a:effectLst>
              </a:rPr>
              <a:t>O</a:t>
            </a:r>
            <a:r>
              <a:rPr lang="en-US" sz="2800" dirty="0">
                <a:solidFill>
                  <a:schemeClr val="accent6"/>
                </a:solidFill>
                <a:effectLst>
                  <a:outerShdw blurRad="38100" dist="38100" dir="2700000" algn="tl">
                    <a:srgbClr val="000000">
                      <a:alpha val="43137"/>
                    </a:srgbClr>
                  </a:outerShdw>
                </a:effectLst>
              </a:rPr>
              <a:t>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you are my God!  </a:t>
            </a:r>
            <a:r>
              <a:rPr lang="en-US" sz="2800" dirty="0">
                <a:solidFill>
                  <a:schemeClr val="accent6"/>
                </a:solidFill>
                <a:effectLst>
                  <a:outerShdw blurRad="38100" dist="38100" dir="2700000" algn="tl">
                    <a:srgbClr val="000000">
                      <a:alpha val="43137"/>
                    </a:srgbClr>
                  </a:outerShdw>
                </a:effectLst>
              </a:rPr>
              <a:t>I will exalt you in praise, I will extol your fame.  For you have done extraordinary things, and executed plans made long ago exactly as you decreed.  </a:t>
            </a:r>
            <a:r>
              <a:rPr lang="en-US" sz="2800" baseline="30000" dirty="0">
                <a:solidFill>
                  <a:schemeClr val="accent6"/>
                </a:solidFill>
                <a:effectLst>
                  <a:outerShdw blurRad="38100" dist="38100" dir="2700000" algn="tl">
                    <a:srgbClr val="000000">
                      <a:alpha val="43137"/>
                    </a:srgbClr>
                  </a:outerShdw>
                </a:effectLst>
              </a:rPr>
              <a:t>6 </a:t>
            </a:r>
            <a:r>
              <a:rPr lang="en-US" sz="2800" dirty="0">
                <a:solidFill>
                  <a:schemeClr val="accent6"/>
                </a:solidFill>
                <a:effectLst>
                  <a:outerShdw blurRad="38100" dist="38100" dir="2700000" algn="tl">
                    <a:srgbClr val="000000">
                      <a:alpha val="43137"/>
                    </a:srgbClr>
                  </a:outerShdw>
                </a:effectLst>
              </a:rPr>
              <a:t>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who commands armies will hold a banquet for all the nations on this mountain.  At this banquet there will be plenty of meat and aged wine— tender meat and choicest wine.  </a:t>
            </a:r>
            <a:r>
              <a:rPr lang="en-US" sz="2800" baseline="30000" dirty="0">
                <a:solidFill>
                  <a:schemeClr val="accent6"/>
                </a:solidFill>
                <a:effectLst>
                  <a:outerShdw blurRad="38100" dist="38100" dir="2700000" algn="tl">
                    <a:srgbClr val="000000">
                      <a:alpha val="43137"/>
                    </a:srgbClr>
                  </a:outerShdw>
                </a:effectLst>
              </a:rPr>
              <a:t>7 </a:t>
            </a:r>
            <a:r>
              <a:rPr lang="en-US" sz="2800" dirty="0">
                <a:solidFill>
                  <a:schemeClr val="accent6"/>
                </a:solidFill>
                <a:effectLst>
                  <a:outerShdw blurRad="38100" dist="38100" dir="2700000" algn="tl">
                    <a:srgbClr val="000000">
                      <a:alpha val="43137"/>
                    </a:srgbClr>
                  </a:outerShdw>
                </a:effectLst>
              </a:rPr>
              <a:t>On this mountain he will swallow up the shroud that is over all the peoples, the woven covering that is over all the nations; </a:t>
            </a:r>
            <a:r>
              <a:rPr lang="en-US" sz="2800" baseline="30000" dirty="0">
                <a:solidFill>
                  <a:schemeClr val="accent6"/>
                </a:solidFill>
                <a:effectLst>
                  <a:outerShdw blurRad="38100" dist="38100" dir="2700000" algn="tl">
                    <a:srgbClr val="000000">
                      <a:alpha val="43137"/>
                    </a:srgbClr>
                  </a:outerShdw>
                </a:effectLst>
              </a:rPr>
              <a:t>8 </a:t>
            </a:r>
            <a:r>
              <a:rPr lang="en-US" sz="2800" dirty="0">
                <a:solidFill>
                  <a:schemeClr val="accent6"/>
                </a:solidFill>
                <a:effectLst>
                  <a:outerShdw blurRad="38100" dist="38100" dir="2700000" algn="tl">
                    <a:srgbClr val="000000">
                      <a:alpha val="43137"/>
                    </a:srgbClr>
                  </a:outerShdw>
                </a:effectLst>
              </a:rPr>
              <a:t>he will swallow up death permanently.  The sovereign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will wipe away the tears from every face, and remove his people’s disgrace from all the earth.  Indeed, the </a:t>
            </a:r>
            <a:r>
              <a:rPr lang="en-US" sz="2800" cap="small" dirty="0">
                <a:solidFill>
                  <a:schemeClr val="accent6"/>
                </a:solidFill>
                <a:effectLst>
                  <a:outerShdw blurRad="38100" dist="38100" dir="2700000" algn="tl">
                    <a:srgbClr val="000000">
                      <a:alpha val="43137"/>
                    </a:srgbClr>
                  </a:outerShdw>
                </a:effectLst>
              </a:rPr>
              <a:t>Lord</a:t>
            </a:r>
            <a:r>
              <a:rPr lang="en-US" sz="2800" dirty="0">
                <a:solidFill>
                  <a:schemeClr val="accent6"/>
                </a:solidFill>
                <a:effectLst>
                  <a:outerShdw blurRad="38100" dist="38100" dir="2700000" algn="tl">
                    <a:srgbClr val="000000">
                      <a:alpha val="43137"/>
                    </a:srgbClr>
                  </a:outerShdw>
                </a:effectLst>
              </a:rPr>
              <a:t> has announced it!  </a:t>
            </a:r>
            <a:r>
              <a:rPr lang="en-US" sz="2800" baseline="30000" dirty="0">
                <a:effectLst>
                  <a:outerShdw blurRad="38100" dist="38100" dir="2700000" algn="tl">
                    <a:srgbClr val="000000">
                      <a:alpha val="43137"/>
                    </a:srgbClr>
                  </a:outerShdw>
                </a:effectLst>
              </a:rPr>
              <a:t>9 </a:t>
            </a:r>
            <a:r>
              <a:rPr lang="en-US" sz="2800" dirty="0">
                <a:effectLst>
                  <a:outerShdw blurRad="38100" dist="38100" dir="2700000" algn="tl">
                    <a:srgbClr val="000000">
                      <a:alpha val="43137"/>
                    </a:srgbClr>
                  </a:outerShdw>
                </a:effectLst>
              </a:rPr>
              <a:t>At that time they will say, “Look, here is our God! We waited for him and he delivered us.  Here is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We waited for him.  </a:t>
            </a:r>
            <a:r>
              <a:rPr lang="en-US" sz="2800" dirty="0">
                <a:effectLst>
                  <a:outerShdw blurRad="38100" dist="38100" dir="2700000" algn="tl">
                    <a:srgbClr val="000000">
                      <a:alpha val="43137"/>
                    </a:srgbClr>
                  </a:outerShdw>
                </a:effectLst>
              </a:rPr>
              <a:t>Let’s rejoice and celebrate his deliverance</a:t>
            </a:r>
            <a:r>
              <a:rPr lang="en-US" sz="2800" dirty="0" smtClean="0">
                <a:effectLst>
                  <a:outerShdw blurRad="38100" dist="38100" dir="2700000" algn="tl">
                    <a:srgbClr val="000000">
                      <a:alpha val="43137"/>
                    </a:srgbClr>
                  </a:outerShdw>
                </a:effectLst>
              </a:rPr>
              <a:t>!”</a:t>
            </a:r>
            <a:br>
              <a:rPr lang="en-US" sz="2800" dirty="0" smtClean="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Isaiah 25:1, 6-9 NET </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53731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307" y="642594"/>
            <a:ext cx="10058400" cy="1371600"/>
          </a:xfrm>
        </p:spPr>
        <p:txBody>
          <a:bodyPr/>
          <a:lstStyle/>
          <a:p>
            <a:r>
              <a:rPr lang="en-US" dirty="0" smtClean="0">
                <a:effectLst>
                  <a:outerShdw blurRad="38100" dist="38100" dir="2700000" algn="tl">
                    <a:srgbClr val="000000">
                      <a:alpha val="43137"/>
                    </a:srgbClr>
                  </a:outerShdw>
                </a:effectLst>
              </a:rPr>
              <a:t>Faithful</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sz="2400" dirty="0">
                <a:effectLst>
                  <a:outerShdw blurRad="38100" dist="38100" dir="2700000" algn="tl">
                    <a:srgbClr val="000000">
                      <a:alpha val="43137"/>
                    </a:srgbClr>
                  </a:outerShdw>
                </a:effectLst>
              </a:rPr>
              <a:t>Romans 10:13 ESV - </a:t>
            </a:r>
            <a:r>
              <a:rPr lang="en-US" sz="2400" b="1" dirty="0">
                <a:effectLst>
                  <a:outerShdw blurRad="38100" dist="38100" dir="2700000" algn="tl">
                    <a:srgbClr val="000000">
                      <a:alpha val="43137"/>
                    </a:srgbClr>
                  </a:outerShdw>
                </a:effectLst>
              </a:rPr>
              <a:t>For “everyone who calls on the name of the Lord will be saved</a:t>
            </a:r>
            <a:r>
              <a:rPr lang="en-US" sz="2400" b="1" dirty="0" smtClean="0">
                <a:effectLst>
                  <a:outerShdw blurRad="38100" dist="38100" dir="2700000" algn="tl">
                    <a:srgbClr val="000000">
                      <a:alpha val="43137"/>
                    </a:srgbClr>
                  </a:outerShdw>
                </a:effectLst>
              </a:rPr>
              <a:t>.”</a:t>
            </a:r>
          </a:p>
          <a:p>
            <a:pPr marL="0" indent="0">
              <a:buNone/>
            </a:pP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Romans 10:9 ESV - </a:t>
            </a:r>
            <a:r>
              <a:rPr lang="en-US" sz="2400" b="1" baseline="30000" dirty="0">
                <a:effectLst>
                  <a:outerShdw blurRad="38100" dist="38100" dir="2700000" algn="tl">
                    <a:srgbClr val="000000">
                      <a:alpha val="43137"/>
                    </a:srgbClr>
                  </a:outerShdw>
                </a:effectLst>
              </a:rPr>
              <a:t>9 </a:t>
            </a:r>
            <a:r>
              <a:rPr lang="en-US" sz="2400" b="1" dirty="0">
                <a:effectLst>
                  <a:outerShdw blurRad="38100" dist="38100" dir="2700000" algn="tl">
                    <a:srgbClr val="000000">
                      <a:alpha val="43137"/>
                    </a:srgbClr>
                  </a:outerShdw>
                </a:effectLst>
              </a:rPr>
              <a:t>because, if you confess with your mouth that Jesus is Lord and believe in your heart that God raised him from the dead, you will be saved</a:t>
            </a:r>
            <a:r>
              <a:rPr lang="en-US" sz="2400" b="1" dirty="0" smtClean="0">
                <a:effectLst>
                  <a:outerShdw blurRad="38100" dist="38100" dir="2700000" algn="tl">
                    <a:srgbClr val="000000">
                      <a:alpha val="43137"/>
                    </a:srgbClr>
                  </a:outerShdw>
                </a:effectLst>
              </a:rPr>
              <a:t>.</a:t>
            </a:r>
            <a:br>
              <a:rPr lang="en-US" sz="2400" b="1"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1 John 1:9 ESV - </a:t>
            </a:r>
            <a:r>
              <a:rPr lang="en-US" sz="2400" b="1" baseline="30000" dirty="0">
                <a:effectLst>
                  <a:outerShdw blurRad="38100" dist="38100" dir="2700000" algn="tl">
                    <a:srgbClr val="000000">
                      <a:alpha val="43137"/>
                    </a:srgbClr>
                  </a:outerShdw>
                </a:effectLst>
              </a:rPr>
              <a:t>9 </a:t>
            </a:r>
            <a:r>
              <a:rPr lang="en-US" sz="2400" b="1" dirty="0">
                <a:effectLst>
                  <a:outerShdw blurRad="38100" dist="38100" dir="2700000" algn="tl">
                    <a:srgbClr val="000000">
                      <a:alpha val="43137"/>
                    </a:srgbClr>
                  </a:outerShdw>
                </a:effectLst>
              </a:rPr>
              <a:t>If we confess our sins, he is faithful and just to forgive us our sins and to cleanse us from all unrighteousness.</a:t>
            </a:r>
            <a:endParaRPr lang="en-US" sz="2400"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827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2740334"/>
            <a:ext cx="11113994" cy="1371600"/>
          </a:xfrm>
        </p:spPr>
        <p:txBody>
          <a:bodyPr>
            <a:noAutofit/>
          </a:bodyPr>
          <a:lstStyle/>
          <a:p>
            <a:pPr algn="ctr"/>
            <a:r>
              <a:rPr lang="en-US" sz="3200" dirty="0">
                <a:effectLst>
                  <a:outerShdw blurRad="38100" dist="38100" dir="2700000" algn="tl">
                    <a:srgbClr val="000000">
                      <a:alpha val="43137"/>
                    </a:srgbClr>
                  </a:outerShdw>
                </a:effectLst>
              </a:rPr>
              <a:t>Therefore, since we have been declared righteous by faith, we have peace with God through our Lord Jesus Christ, </a:t>
            </a:r>
            <a:r>
              <a:rPr lang="en-US" sz="3200" baseline="30000" dirty="0">
                <a:effectLst>
                  <a:outerShdw blurRad="38100" dist="38100" dir="2700000" algn="tl">
                    <a:srgbClr val="000000">
                      <a:alpha val="43137"/>
                    </a:srgbClr>
                  </a:outerShdw>
                </a:effectLst>
              </a:rPr>
              <a:t>2 </a:t>
            </a:r>
            <a:r>
              <a:rPr lang="en-US" sz="3200" dirty="0">
                <a:effectLst>
                  <a:outerShdw blurRad="38100" dist="38100" dir="2700000" algn="tl">
                    <a:srgbClr val="000000">
                      <a:alpha val="43137"/>
                    </a:srgbClr>
                  </a:outerShdw>
                </a:effectLst>
              </a:rPr>
              <a:t>through whom we have also obtained access by faith into this grace in which we stand, and we rejoice in the hope of God’s glory.</a:t>
            </a:r>
            <a:r>
              <a:rPr lang="en-US" sz="3200" baseline="30000" dirty="0">
                <a:effectLst>
                  <a:outerShdw blurRad="38100" dist="38100" dir="2700000" algn="tl">
                    <a:srgbClr val="000000">
                      <a:alpha val="43137"/>
                    </a:srgbClr>
                  </a:outerShdw>
                </a:effectLst>
              </a:rPr>
              <a:t> 3 </a:t>
            </a:r>
            <a:r>
              <a:rPr lang="en-US" sz="3200" dirty="0">
                <a:effectLst>
                  <a:outerShdw blurRad="38100" dist="38100" dir="2700000" algn="tl">
                    <a:srgbClr val="000000">
                      <a:alpha val="43137"/>
                    </a:srgbClr>
                  </a:outerShdw>
                </a:effectLst>
              </a:rPr>
              <a:t>Not only this, but we also rejoice in sufferings, knowing that suffering produces endurance, </a:t>
            </a:r>
            <a:r>
              <a:rPr lang="en-US" sz="3200" baseline="30000" dirty="0">
                <a:effectLst>
                  <a:outerShdw blurRad="38100" dist="38100" dir="2700000" algn="tl">
                    <a:srgbClr val="000000">
                      <a:alpha val="43137"/>
                    </a:srgbClr>
                  </a:outerShdw>
                </a:effectLst>
              </a:rPr>
              <a:t>4 </a:t>
            </a:r>
            <a:r>
              <a:rPr lang="en-US" sz="3200" dirty="0">
                <a:effectLst>
                  <a:outerShdw blurRad="38100" dist="38100" dir="2700000" algn="tl">
                    <a:srgbClr val="000000">
                      <a:alpha val="43137"/>
                    </a:srgbClr>
                  </a:outerShdw>
                </a:effectLst>
              </a:rPr>
              <a:t>and endurance, character, and character, hope. </a:t>
            </a:r>
            <a:r>
              <a:rPr lang="en-US" sz="3200" baseline="30000" dirty="0">
                <a:effectLst>
                  <a:outerShdw blurRad="38100" dist="38100" dir="2700000" algn="tl">
                    <a:srgbClr val="000000">
                      <a:alpha val="43137"/>
                    </a:srgbClr>
                  </a:outerShdw>
                </a:effectLst>
              </a:rPr>
              <a:t>5 </a:t>
            </a:r>
            <a:r>
              <a:rPr lang="en-US" sz="3200" dirty="0">
                <a:effectLst>
                  <a:outerShdw blurRad="38100" dist="38100" dir="2700000" algn="tl">
                    <a:srgbClr val="000000">
                      <a:alpha val="43137"/>
                    </a:srgbClr>
                  </a:outerShdw>
                </a:effectLst>
              </a:rPr>
              <a:t>And hope does not disappoint, because the love of God has been poured out in our hearts through the Holy Spirit who was given to us.</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Romans 5:1-5 ESV</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6919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2740334"/>
            <a:ext cx="11113994" cy="1371600"/>
          </a:xfrm>
        </p:spPr>
        <p:txBody>
          <a:bodyPr>
            <a:noAutofit/>
          </a:bodyPr>
          <a:lstStyle/>
          <a:p>
            <a:pPr algn="ctr"/>
            <a:r>
              <a:rPr lang="en-US" sz="4000" baseline="30000" dirty="0"/>
              <a:t>11 </a:t>
            </a:r>
            <a:r>
              <a:rPr lang="en-US" sz="4000" dirty="0"/>
              <a:t>For the Scripture says, “Everyone who believes in him will not be put to shame.”</a:t>
            </a:r>
            <a:br>
              <a:rPr lang="en-US" sz="4000" dirty="0"/>
            </a:b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Romans 10:11ESV</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9608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2740334"/>
            <a:ext cx="11113994" cy="1371600"/>
          </a:xfrm>
        </p:spPr>
        <p:txBody>
          <a:bodyPr>
            <a:noAutofit/>
          </a:bodyPr>
          <a:lstStyle/>
          <a:p>
            <a:pPr algn="ctr"/>
            <a:r>
              <a:rPr lang="en-US" sz="4000" baseline="30000" dirty="0"/>
              <a:t>22 </a:t>
            </a:r>
            <a:r>
              <a:rPr lang="en-US" sz="4000" dirty="0"/>
              <a:t>The steadfast love of the </a:t>
            </a:r>
            <a:r>
              <a:rPr lang="en-US" sz="4000" cap="small" dirty="0"/>
              <a:t>Lord</a:t>
            </a:r>
            <a:r>
              <a:rPr lang="en-US" sz="4000" dirty="0"/>
              <a:t> never ceases; his mercies never come to an end; </a:t>
            </a:r>
            <a:r>
              <a:rPr lang="en-US" sz="4000" baseline="30000" dirty="0"/>
              <a:t>23 </a:t>
            </a:r>
            <a:r>
              <a:rPr lang="en-US" sz="4000" dirty="0"/>
              <a:t>they are new every morning; great is your faithfulness.  </a:t>
            </a:r>
            <a:r>
              <a:rPr lang="en-US" sz="4000" baseline="30000" dirty="0"/>
              <a:t>24 </a:t>
            </a:r>
            <a:r>
              <a:rPr lang="en-US" sz="4000" dirty="0"/>
              <a:t>“The </a:t>
            </a:r>
            <a:r>
              <a:rPr lang="en-US" sz="4000" cap="small" dirty="0"/>
              <a:t>Lord</a:t>
            </a:r>
            <a:r>
              <a:rPr lang="en-US" sz="4000" dirty="0"/>
              <a:t> is my portion,” says my soul, “therefore I will hope in him.” </a:t>
            </a:r>
            <a:r>
              <a:rPr lang="en-US" sz="4000" b="1" dirty="0" smtClean="0"/>
              <a:t/>
            </a:r>
            <a:br>
              <a:rPr lang="en-US" sz="4000" b="1" dirty="0" smtClean="0"/>
            </a:br>
            <a:r>
              <a:rPr lang="en-US" sz="4000" b="1" dirty="0"/>
              <a:t/>
            </a:r>
            <a:br>
              <a:rPr lang="en-US" sz="4000" b="1" dirty="0"/>
            </a:br>
            <a:r>
              <a:rPr lang="en-US" sz="2800" dirty="0" smtClean="0">
                <a:effectLst>
                  <a:outerShdw blurRad="38100" dist="38100" dir="2700000" algn="tl">
                    <a:srgbClr val="000000">
                      <a:alpha val="43137"/>
                    </a:srgbClr>
                  </a:outerShdw>
                </a:effectLst>
              </a:rPr>
              <a:t>Lamentations 3:22-23 ESV</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4410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913DB040-6816-4415-960D-8178C785755E}"/>
    </a:ext>
  </a:extLst>
</a:theme>
</file>

<file path=docProps/app.xml><?xml version="1.0" encoding="utf-8"?>
<Properties xmlns="http://schemas.openxmlformats.org/officeDocument/2006/extended-properties" xmlns:vt="http://schemas.openxmlformats.org/officeDocument/2006/docPropsVTypes">
  <Template>TM03457510[[fn=Savon]]</Template>
  <TotalTime>51</TotalTime>
  <Words>102</Words>
  <Application>Microsoft Office PowerPoint</Application>
  <PresentationFormat>Widescreen</PresentationFormat>
  <Paragraphs>17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Century Gothic</vt:lpstr>
      <vt:lpstr>Savon</vt:lpstr>
      <vt:lpstr>   Great Faithfulness</vt:lpstr>
      <vt:lpstr>PowerPoint Presentation</vt:lpstr>
      <vt:lpstr>1 O Lord, you are my God!  I will exalt you in praise, I will extol your fame.  For you have done extraordinary things, and executed plans made long ago exactly as you decreed.  6 The Lord who commands armies will hold a banquet for all the nations on this mountain.  At this banquet there will be plenty of meat and aged wine— tender meat and choicest wine.  7 On this mountain he will swallow up the shroud that is over all the peoples, the woven covering that is over all the nations; 8 he will swallow up death permanently.  The sovereign Lord will wipe away the tears from every face, and remove his people’s disgrace from all the earth.  Indeed, the Lord has announced it!  9 At that time they will say, “Look, here is our God! We waited for him and he delivered us.  Here is the Lord! We waited for him.  Let’s rejoice and celebrate his deliverance!”  Isaiah 25:1, 6-9 NET </vt:lpstr>
      <vt:lpstr>I will put enmity between you and the woman, and between your offspring and her offspring; he shall bruise your head, and you shall bruise his heel.”  Genesis 3:15 ESV </vt:lpstr>
      <vt:lpstr>1 O Lord, you are my God!  I will exalt you in praise, I will extol your fame.  For you have done extraordinary things, and executed plans made long ago exactly as you decreed.  6 The Lord who commands armies will hold a banquet for all the nations on this mountain.  At this banquet there will be plenty of meat and aged wine— tender meat and choicest wine.  7 On this mountain he will swallow up the shroud that is over all the peoples, the woven covering that is over all the nations; 8 he will swallow up death permanently.  The sovereign Lord will wipe away the tears from every face, and remove his people’s disgrace from all the earth.  Indeed, the Lord has announced it!  9 At that time they will say, “Look, here is our God! We waited for him and he delivered us.  Here is the Lord! We waited for him.  Let’s rejoice and celebrate his deliverance!”  Isaiah 25:1, 6-9 NET </vt:lpstr>
      <vt:lpstr>“Death is swallowed up in victory.”  55 “O death, where is your victory?  O death, where is your sting?”  56 The sting of death is sin, and the power of sin is the law.  57 But thanks be to God, who gives us the victory through our Lord Jesus Christ.  1 Corinthians 15:54b-57 ESV </vt:lpstr>
      <vt:lpstr>1 O Lord, you are my God!  I will exalt you in praise, I will extol your fame.  For you have done extraordinary things, and executed plans made long ago exactly as you decreed.  6 The Lord who commands armies will hold a banquet for all the nations on this mountain.  At this banquet there will be plenty of meat and aged wine— tender meat and choicest wine.  7 On this mountain he will swallow up the shroud that is over all the peoples, the woven covering that is over all the nations; 8 he will swallow up death permanently.  The sovereign Lord will wipe away the tears from every face, and remove his people’s disgrace from all the earth.  Indeed, the Lord has announced it!  9 At that time they will say, “Look, here is our God! We waited for him and he delivered us.  Here is the Lord! We waited for him.  Let’s rejoice and celebrate his deliverance!”  Isaiah 25:1, 6-9 NET </vt:lpstr>
      <vt:lpstr>4 He will wipe away every tear from their eyes, and death shall be no more, neither shall there be mourning, nor crying, nor pain anymore, for the former things have passed away.”  5 And he who was seated on the throne said, “Behold, I am making all things new.” Also he said, “Write this down, for these words are trustworthy and true.”  Revelation 21:4-5 ESV</vt:lpstr>
      <vt:lpstr>1 O Lord, you are my God!  I will exalt you in praise, I will extol your fame.  For you have done extraordinary things, and executed plans made long ago exactly as you decreed.  6 The Lord who commands armies will hold a banquet for all the nations on this mountain.  At this banquet there will be plenty of meat and aged wine— tender meat and choicest wine.  7 On this mountain he will swallow up the shroud that is over all the peoples, the woven covering that is over all the nations; 8 he will swallow up death permanently.  The sovereign Lord will wipe away the tears from every face, and remove his people’s disgrace from all the earth.  Indeed, the Lord has announced it!  9 At that time they will say, “Look, here is our God! We waited for him and he delivered us.  Here is the Lord! We waited for him.  Let’s rejoice and celebrate his deliverance!”  Isaiah 25:1, 6-9 NET </vt:lpstr>
      <vt:lpstr>Faithful</vt:lpstr>
      <vt:lpstr>Therefore, since we have been declared righteous by faith, we have peace with God through our Lord Jesus Christ, 2 through whom we have also obtained access by faith into this grace in which we stand, and we rejoice in the hope of God’s glory. 3 Not only this, but we also rejoice in sufferings, knowing that suffering produces endurance, 4 and endurance, character, and character, hope. 5 And hope does not disappoint, because the love of God has been poured out in our hearts through the Holy Spirit who was given to us.  Romans 5:1-5 ESV</vt:lpstr>
      <vt:lpstr>11 For the Scripture says, “Everyone who believes in him will not be put to shame.”  Romans 10:11ESV</vt:lpstr>
      <vt:lpstr>22 The steadfast love of the Lord never ceases; his mercies never come to an end; 23 they are new every morning; great is your faithfulness.  24 “The Lord is my portion,” says my soul, “therefore I will hope in him.”   Lamentations 3:22-23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Faithfulness</dc:title>
  <dc:creator>Dad</dc:creator>
  <cp:lastModifiedBy>Dad</cp:lastModifiedBy>
  <cp:revision>6</cp:revision>
  <dcterms:created xsi:type="dcterms:W3CDTF">2018-08-04T18:33:27Z</dcterms:created>
  <dcterms:modified xsi:type="dcterms:W3CDTF">2018-08-05T10:13:40Z</dcterms:modified>
</cp:coreProperties>
</file>