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6"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9207"/>
    <a:srgbClr val="FFFD99"/>
    <a:srgbClr val="FFFFFF"/>
    <a:srgbClr val="FF47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F84FE5-ABD1-484F-8A01-A4F80B5B7D6D}"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7754B-4D84-4802-8E30-65501E8CC3AB}" type="slidenum">
              <a:rPr lang="en-US" smtClean="0"/>
              <a:t>‹#›</a:t>
            </a:fld>
            <a:endParaRPr lang="en-US"/>
          </a:p>
        </p:txBody>
      </p:sp>
    </p:spTree>
    <p:extLst>
      <p:ext uri="{BB962C8B-B14F-4D97-AF65-F5344CB8AC3E}">
        <p14:creationId xmlns:p14="http://schemas.microsoft.com/office/powerpoint/2010/main" val="2089935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F84FE5-ABD1-484F-8A01-A4F80B5B7D6D}"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7754B-4D84-4802-8E30-65501E8CC3AB}" type="slidenum">
              <a:rPr lang="en-US" smtClean="0"/>
              <a:t>‹#›</a:t>
            </a:fld>
            <a:endParaRPr lang="en-US"/>
          </a:p>
        </p:txBody>
      </p:sp>
    </p:spTree>
    <p:extLst>
      <p:ext uri="{BB962C8B-B14F-4D97-AF65-F5344CB8AC3E}">
        <p14:creationId xmlns:p14="http://schemas.microsoft.com/office/powerpoint/2010/main" val="38131524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F84FE5-ABD1-484F-8A01-A4F80B5B7D6D}"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7754B-4D84-4802-8E30-65501E8CC3AB}" type="slidenum">
              <a:rPr lang="en-US" smtClean="0"/>
              <a:t>‹#›</a:t>
            </a:fld>
            <a:endParaRPr lang="en-US"/>
          </a:p>
        </p:txBody>
      </p:sp>
    </p:spTree>
    <p:extLst>
      <p:ext uri="{BB962C8B-B14F-4D97-AF65-F5344CB8AC3E}">
        <p14:creationId xmlns:p14="http://schemas.microsoft.com/office/powerpoint/2010/main" val="42166375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F84FE5-ABD1-484F-8A01-A4F80B5B7D6D}" type="datetimeFigureOut">
              <a:rPr lang="en-US" smtClean="0"/>
              <a:t>4/1/2018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7754B-4D84-4802-8E30-65501E8CC3AB}" type="slidenum">
              <a:rPr lang="en-US" smtClean="0"/>
              <a:t>‹#›</a:t>
            </a:fld>
            <a:endParaRPr lang="en-US"/>
          </a:p>
        </p:txBody>
      </p:sp>
    </p:spTree>
    <p:extLst>
      <p:ext uri="{BB962C8B-B14F-4D97-AF65-F5344CB8AC3E}">
        <p14:creationId xmlns:p14="http://schemas.microsoft.com/office/powerpoint/2010/main" val="15199300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F84FE5-ABD1-484F-8A01-A4F80B5B7D6D}" type="datetimeFigureOut">
              <a:rPr lang="en-US" smtClean="0"/>
              <a:t>4/1/2018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7754B-4D84-4802-8E30-65501E8CC3AB}" type="slidenum">
              <a:rPr lang="en-US" smtClean="0"/>
              <a:t>‹#›</a:t>
            </a:fld>
            <a:endParaRPr lang="en-US"/>
          </a:p>
        </p:txBody>
      </p:sp>
    </p:spTree>
    <p:extLst>
      <p:ext uri="{BB962C8B-B14F-4D97-AF65-F5344CB8AC3E}">
        <p14:creationId xmlns:p14="http://schemas.microsoft.com/office/powerpoint/2010/main" val="34502347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F84FE5-ABD1-484F-8A01-A4F80B5B7D6D}" type="datetimeFigureOut">
              <a:rPr lang="en-US" smtClean="0"/>
              <a:t>4/1/2018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7754B-4D84-4802-8E30-65501E8CC3AB}" type="slidenum">
              <a:rPr lang="en-US" smtClean="0"/>
              <a:t>‹#›</a:t>
            </a:fld>
            <a:endParaRPr lang="en-US"/>
          </a:p>
        </p:txBody>
      </p:sp>
    </p:spTree>
    <p:extLst>
      <p:ext uri="{BB962C8B-B14F-4D97-AF65-F5344CB8AC3E}">
        <p14:creationId xmlns:p14="http://schemas.microsoft.com/office/powerpoint/2010/main" val="42571066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F84FE5-ABD1-484F-8A01-A4F80B5B7D6D}" type="datetimeFigureOut">
              <a:rPr lang="en-US" smtClean="0"/>
              <a:t>4/1/2018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7754B-4D84-4802-8E30-65501E8CC3AB}" type="slidenum">
              <a:rPr lang="en-US" smtClean="0"/>
              <a:t>‹#›</a:t>
            </a:fld>
            <a:endParaRPr lang="en-US"/>
          </a:p>
        </p:txBody>
      </p:sp>
    </p:spTree>
    <p:extLst>
      <p:ext uri="{BB962C8B-B14F-4D97-AF65-F5344CB8AC3E}">
        <p14:creationId xmlns:p14="http://schemas.microsoft.com/office/powerpoint/2010/main" val="1291172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F84FE5-ABD1-484F-8A01-A4F80B5B7D6D}" type="datetimeFigureOut">
              <a:rPr lang="en-US" smtClean="0"/>
              <a:t>4/1/2018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7754B-4D84-4802-8E30-65501E8CC3AB}" type="slidenum">
              <a:rPr lang="en-US" smtClean="0"/>
              <a:t>‹#›</a:t>
            </a:fld>
            <a:endParaRPr lang="en-US"/>
          </a:p>
        </p:txBody>
      </p:sp>
    </p:spTree>
    <p:extLst>
      <p:ext uri="{BB962C8B-B14F-4D97-AF65-F5344CB8AC3E}">
        <p14:creationId xmlns:p14="http://schemas.microsoft.com/office/powerpoint/2010/main" val="14047782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F84FE5-ABD1-484F-8A01-A4F80B5B7D6D}" type="datetimeFigureOut">
              <a:rPr lang="en-US" smtClean="0"/>
              <a:t>4/1/2018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7754B-4D84-4802-8E30-65501E8CC3AB}" type="slidenum">
              <a:rPr lang="en-US" smtClean="0"/>
              <a:t>‹#›</a:t>
            </a:fld>
            <a:endParaRPr lang="en-US"/>
          </a:p>
        </p:txBody>
      </p:sp>
    </p:spTree>
    <p:extLst>
      <p:ext uri="{BB962C8B-B14F-4D97-AF65-F5344CB8AC3E}">
        <p14:creationId xmlns:p14="http://schemas.microsoft.com/office/powerpoint/2010/main" val="77078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F84FE5-ABD1-484F-8A01-A4F80B5B7D6D}"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7754B-4D84-4802-8E30-65501E8CC3AB}" type="slidenum">
              <a:rPr lang="en-US" smtClean="0"/>
              <a:t>‹#›</a:t>
            </a:fld>
            <a:endParaRPr lang="en-US"/>
          </a:p>
        </p:txBody>
      </p:sp>
    </p:spTree>
    <p:extLst>
      <p:ext uri="{BB962C8B-B14F-4D97-AF65-F5344CB8AC3E}">
        <p14:creationId xmlns:p14="http://schemas.microsoft.com/office/powerpoint/2010/main" val="2811262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F84FE5-ABD1-484F-8A01-A4F80B5B7D6D}"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7754B-4D84-4802-8E30-65501E8CC3AB}" type="slidenum">
              <a:rPr lang="en-US" smtClean="0"/>
              <a:t>‹#›</a:t>
            </a:fld>
            <a:endParaRPr lang="en-US"/>
          </a:p>
        </p:txBody>
      </p:sp>
    </p:spTree>
    <p:extLst>
      <p:ext uri="{BB962C8B-B14F-4D97-AF65-F5344CB8AC3E}">
        <p14:creationId xmlns:p14="http://schemas.microsoft.com/office/powerpoint/2010/main" val="38839946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1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84FE5-ABD1-484F-8A01-A4F80B5B7D6D}" type="datetimeFigureOut">
              <a:rPr lang="en-US" smtClean="0"/>
              <a:t>4/1/2018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7754B-4D84-4802-8E30-65501E8CC3AB}" type="slidenum">
              <a:rPr lang="en-US" smtClean="0"/>
              <a:t>‹#›</a:t>
            </a:fld>
            <a:endParaRPr lang="en-US"/>
          </a:p>
        </p:txBody>
      </p:sp>
    </p:spTree>
    <p:extLst>
      <p:ext uri="{BB962C8B-B14F-4D97-AF65-F5344CB8AC3E}">
        <p14:creationId xmlns:p14="http://schemas.microsoft.com/office/powerpoint/2010/main" val="1056542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46154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114" y="1526264"/>
            <a:ext cx="10515600" cy="1325563"/>
          </a:xfrm>
        </p:spPr>
        <p:txBody>
          <a:bodyPr>
            <a:normAutofit fontScale="90000"/>
          </a:bodyPr>
          <a:lstStyle/>
          <a:p>
            <a:pPr algn="ctr"/>
            <a:r>
              <a:rPr lang="en-US" b="1" dirty="0">
                <a:effectLst>
                  <a:outerShdw blurRad="38100" dist="38100" dir="2700000" algn="tl">
                    <a:srgbClr val="000000">
                      <a:alpha val="43137"/>
                    </a:srgbClr>
                  </a:outerShdw>
                </a:effectLst>
                <a:latin typeface="+mn-lt"/>
              </a:rPr>
              <a:t>In the beginning was the Word, and the Word was with God, and the Word was God. </a:t>
            </a:r>
            <a:r>
              <a:rPr lang="en-US" b="1" baseline="30000" dirty="0" smtClean="0">
                <a:effectLst>
                  <a:outerShdw blurRad="38100" dist="38100" dir="2700000" algn="tl">
                    <a:srgbClr val="000000">
                      <a:alpha val="43137"/>
                    </a:srgbClr>
                  </a:outerShdw>
                </a:effectLst>
                <a:latin typeface="+mn-lt"/>
              </a:rPr>
              <a:t>2 </a:t>
            </a:r>
            <a:r>
              <a:rPr lang="en-US" b="1" dirty="0" smtClean="0">
                <a:effectLst>
                  <a:outerShdw blurRad="38100" dist="38100" dir="2700000" algn="tl">
                    <a:srgbClr val="000000">
                      <a:alpha val="43137"/>
                    </a:srgbClr>
                  </a:outerShdw>
                </a:effectLst>
                <a:latin typeface="+mn-lt"/>
              </a:rPr>
              <a:t>He was in the beginning with God. </a:t>
            </a:r>
            <a:r>
              <a:rPr lang="en-US" b="1" baseline="30000" dirty="0" smtClean="0">
                <a:effectLst>
                  <a:outerShdw blurRad="38100" dist="38100" dir="2700000" algn="tl">
                    <a:srgbClr val="000000">
                      <a:alpha val="43137"/>
                    </a:srgbClr>
                  </a:outerShdw>
                </a:effectLst>
                <a:latin typeface="+mn-lt"/>
              </a:rPr>
              <a:t>3</a:t>
            </a:r>
            <a:r>
              <a:rPr lang="en-US" b="1" dirty="0" smtClean="0">
                <a:effectLst>
                  <a:outerShdw blurRad="38100" dist="38100" dir="2700000" algn="tl">
                    <a:srgbClr val="000000">
                      <a:alpha val="43137"/>
                    </a:srgbClr>
                  </a:outerShdw>
                </a:effectLst>
                <a:latin typeface="+mn-lt"/>
              </a:rPr>
              <a:t> All things were made through him, and without him was not any thing made that was made.</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John 1:1-3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560575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114" y="1932656"/>
            <a:ext cx="10515600" cy="1325563"/>
          </a:xfrm>
        </p:spPr>
        <p:txBody>
          <a:bodyPr>
            <a:noAutofit/>
          </a:bodyPr>
          <a:lstStyle/>
          <a:p>
            <a:pPr lvl="2" algn="ctr"/>
            <a:r>
              <a:rPr lang="en-US" sz="2600" b="1" baseline="30000" dirty="0" smtClean="0">
                <a:effectLst>
                  <a:outerShdw blurRad="38100" dist="38100" dir="2700000" algn="tl">
                    <a:srgbClr val="000000">
                      <a:alpha val="43137"/>
                    </a:srgbClr>
                  </a:outerShdw>
                </a:effectLst>
                <a:latin typeface="+mn-lt"/>
              </a:rPr>
              <a:t>9 </a:t>
            </a:r>
            <a:r>
              <a:rPr lang="en-US" sz="2600" b="1" dirty="0" smtClean="0">
                <a:effectLst>
                  <a:outerShdw blurRad="38100" dist="38100" dir="2700000" algn="tl">
                    <a:srgbClr val="000000">
                      <a:alpha val="43137"/>
                    </a:srgbClr>
                  </a:outerShdw>
                </a:effectLst>
                <a:latin typeface="+mn-lt"/>
              </a:rPr>
              <a:t>And those who went before and those who followed were shouting, “Hosanna! Blessed is he who comes in the name of the Lord! </a:t>
            </a:r>
            <a:r>
              <a:rPr lang="en-US" sz="2600" b="1" baseline="30000" dirty="0" smtClean="0">
                <a:effectLst>
                  <a:outerShdw blurRad="38100" dist="38100" dir="2700000" algn="tl">
                    <a:srgbClr val="000000">
                      <a:alpha val="43137"/>
                    </a:srgbClr>
                  </a:outerShdw>
                </a:effectLst>
                <a:latin typeface="+mn-lt"/>
              </a:rPr>
              <a:t>10 </a:t>
            </a:r>
            <a:r>
              <a:rPr lang="en-US" sz="2600" b="1" dirty="0" smtClean="0">
                <a:effectLst>
                  <a:outerShdw blurRad="38100" dist="38100" dir="2700000" algn="tl">
                    <a:srgbClr val="000000">
                      <a:alpha val="43137"/>
                    </a:srgbClr>
                  </a:outerShdw>
                </a:effectLst>
                <a:latin typeface="+mn-lt"/>
              </a:rPr>
              <a:t>Blessed is the coming kingdom of our father David! Hosanna in the highest!”</a:t>
            </a: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Mark 11:9-10 </a:t>
            </a:r>
            <a:r>
              <a:rPr lang="en-US" sz="2400" b="1" dirty="0" smtClean="0">
                <a:effectLst>
                  <a:outerShdw blurRad="38100" dist="38100" dir="2700000" algn="tl">
                    <a:srgbClr val="000000">
                      <a:alpha val="43137"/>
                    </a:srgbClr>
                  </a:outerShdw>
                </a:effectLst>
                <a:latin typeface="+mn-lt"/>
              </a:rPr>
              <a:t>ESV</a:t>
            </a:r>
            <a:br>
              <a:rPr lang="en-US" sz="24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2400" dirty="0">
                <a:effectLst>
                  <a:outerShdw blurRad="38100" dist="38100" dir="2700000" algn="tl">
                    <a:srgbClr val="000000">
                      <a:alpha val="43137"/>
                    </a:srgbClr>
                  </a:outerShdw>
                </a:effectLst>
                <a:latin typeface="+mn-lt"/>
              </a:rPr>
              <a:t/>
            </a:r>
            <a:br>
              <a:rPr lang="en-US" sz="2400" dirty="0">
                <a:effectLst>
                  <a:outerShdw blurRad="38100" dist="38100" dir="2700000" algn="tl">
                    <a:srgbClr val="000000">
                      <a:alpha val="43137"/>
                    </a:srgbClr>
                  </a:outerShdw>
                </a:effectLst>
                <a:latin typeface="+mn-lt"/>
              </a:rPr>
            </a:br>
            <a:r>
              <a:rPr lang="en-US" sz="2600" b="1" baseline="30000" dirty="0" smtClean="0">
                <a:effectLst>
                  <a:outerShdw blurRad="38100" dist="38100" dir="2700000" algn="tl">
                    <a:srgbClr val="000000">
                      <a:alpha val="43137"/>
                    </a:srgbClr>
                  </a:outerShdw>
                </a:effectLst>
                <a:latin typeface="+mn-lt"/>
              </a:rPr>
              <a:t>13</a:t>
            </a:r>
            <a:r>
              <a:rPr lang="en-US" sz="2600" b="1" baseline="30000" dirty="0">
                <a:effectLst>
                  <a:outerShdw blurRad="38100" dist="38100" dir="2700000" algn="tl">
                    <a:srgbClr val="000000">
                      <a:alpha val="43137"/>
                    </a:srgbClr>
                  </a:outerShdw>
                </a:effectLst>
                <a:latin typeface="+mn-lt"/>
              </a:rPr>
              <a:t> </a:t>
            </a:r>
            <a:r>
              <a:rPr lang="en-US" sz="2600" b="1" dirty="0">
                <a:effectLst>
                  <a:outerShdw blurRad="38100" dist="38100" dir="2700000" algn="tl">
                    <a:srgbClr val="000000">
                      <a:alpha val="43137"/>
                    </a:srgbClr>
                  </a:outerShdw>
                </a:effectLst>
                <a:latin typeface="+mn-lt"/>
              </a:rPr>
              <a:t>So they took branches of palm trees and went out to meet him, crying out, “Hosanna! Blessed is he who comes in the name of the Lord, even the King of Israel!” </a:t>
            </a:r>
            <a:br>
              <a:rPr lang="en-US" sz="2600" b="1" dirty="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John 12:13 ESV</a:t>
            </a:r>
          </a:p>
        </p:txBody>
      </p:sp>
    </p:spTree>
    <p:extLst>
      <p:ext uri="{BB962C8B-B14F-4D97-AF65-F5344CB8AC3E}">
        <p14:creationId xmlns:p14="http://schemas.microsoft.com/office/powerpoint/2010/main" val="27893927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115" y="1802035"/>
            <a:ext cx="11005457"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27 </a:t>
            </a:r>
            <a:r>
              <a:rPr lang="en-US" sz="2800" b="1" dirty="0">
                <a:effectLst>
                  <a:outerShdw blurRad="38100" dist="38100" dir="2700000" algn="tl">
                    <a:srgbClr val="000000">
                      <a:alpha val="43137"/>
                    </a:srgbClr>
                  </a:outerShdw>
                </a:effectLst>
                <a:latin typeface="+mn-lt"/>
              </a:rPr>
              <a:t>Then the soldiers of the governor took Jesus into the governor's headquarters, and they gathered the whole battalion</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before him.</a:t>
            </a:r>
            <a:r>
              <a:rPr lang="en-US" sz="2800" b="1" baseline="30000" dirty="0" smtClean="0">
                <a:effectLst>
                  <a:outerShdw blurRad="38100" dist="38100" dir="2700000" algn="tl">
                    <a:srgbClr val="000000">
                      <a:alpha val="43137"/>
                    </a:srgbClr>
                  </a:outerShdw>
                </a:effectLst>
                <a:latin typeface="+mn-lt"/>
              </a:rPr>
              <a:t>28 </a:t>
            </a:r>
            <a:r>
              <a:rPr lang="en-US" sz="2800" b="1" dirty="0" smtClean="0">
                <a:effectLst>
                  <a:outerShdw blurRad="38100" dist="38100" dir="2700000" algn="tl">
                    <a:srgbClr val="000000">
                      <a:alpha val="43137"/>
                    </a:srgbClr>
                  </a:outerShdw>
                </a:effectLst>
                <a:latin typeface="+mn-lt"/>
              </a:rPr>
              <a:t>And they stripped him and put a scarlet robe on him,</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29</a:t>
            </a:r>
            <a:r>
              <a:rPr lang="en-US" sz="2800" b="1" dirty="0">
                <a:effectLst>
                  <a:outerShdw blurRad="38100" dist="38100" dir="2700000" algn="tl">
                    <a:srgbClr val="000000">
                      <a:alpha val="43137"/>
                    </a:srgbClr>
                  </a:outerShdw>
                </a:effectLst>
                <a:latin typeface="+mn-lt"/>
              </a:rPr>
              <a:t> and twisting together a crown of thorns, they put it on his head and put a reed in his right hand. And kneeling before him, they mocked him, saying, “Hail, King of the Jews!” </a:t>
            </a:r>
            <a:r>
              <a:rPr lang="en-US" sz="2800" b="1" baseline="30000" dirty="0">
                <a:effectLst>
                  <a:outerShdw blurRad="38100" dist="38100" dir="2700000" algn="tl">
                    <a:srgbClr val="000000">
                      <a:alpha val="43137"/>
                    </a:srgbClr>
                  </a:outerShdw>
                </a:effectLst>
                <a:latin typeface="+mn-lt"/>
              </a:rPr>
              <a:t>30</a:t>
            </a:r>
            <a:r>
              <a:rPr lang="en-US" sz="2800" b="1" dirty="0">
                <a:effectLst>
                  <a:outerShdw blurRad="38100" dist="38100" dir="2700000" algn="tl">
                    <a:srgbClr val="000000">
                      <a:alpha val="43137"/>
                    </a:srgbClr>
                  </a:outerShdw>
                </a:effectLst>
                <a:latin typeface="+mn-lt"/>
              </a:rPr>
              <a:t> And they spit on him and took the reed and struck him on the head. </a:t>
            </a:r>
            <a:r>
              <a:rPr lang="en-US" sz="2800" b="1" baseline="30000" dirty="0">
                <a:effectLst>
                  <a:outerShdw blurRad="38100" dist="38100" dir="2700000" algn="tl">
                    <a:srgbClr val="000000">
                      <a:alpha val="43137"/>
                    </a:srgbClr>
                  </a:outerShdw>
                </a:effectLst>
                <a:latin typeface="+mn-lt"/>
              </a:rPr>
              <a:t>31</a:t>
            </a:r>
            <a:r>
              <a:rPr lang="en-US" sz="2800" b="1" dirty="0">
                <a:effectLst>
                  <a:outerShdw blurRad="38100" dist="38100" dir="2700000" algn="tl">
                    <a:srgbClr val="000000">
                      <a:alpha val="43137"/>
                    </a:srgbClr>
                  </a:outerShdw>
                </a:effectLst>
                <a:latin typeface="+mn-lt"/>
              </a:rPr>
              <a:t> And when they had mocked him, they stripped him of the robe and put his own clothes on him and led him away to crucify him.</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000" b="1" dirty="0">
                <a:effectLst>
                  <a:outerShdw blurRad="38100" dist="38100" dir="2700000" algn="tl">
                    <a:srgbClr val="000000">
                      <a:alpha val="43137"/>
                    </a:srgbClr>
                  </a:outerShdw>
                </a:effectLst>
                <a:latin typeface="+mn-lt"/>
              </a:rPr>
              <a:t/>
            </a:r>
            <a:br>
              <a:rPr lang="en-US" sz="20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Matthew 27:27-31 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736653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115" y="2135857"/>
            <a:ext cx="11005457" cy="1325563"/>
          </a:xfrm>
        </p:spPr>
        <p:txBody>
          <a:bodyPr>
            <a:noAutofit/>
          </a:bodyPr>
          <a:lstStyle/>
          <a:p>
            <a:pPr algn="ctr"/>
            <a: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35 </a:t>
            </a:r>
            <a:r>
              <a:rPr lang="en-US" sz="28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And when they had crucified him, they divided his garments among them by casting lots. </a:t>
            </a:r>
            <a: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36 </a:t>
            </a:r>
            <a:r>
              <a:rPr lang="en-US" sz="28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Then they sat down and kept watch over him there. </a:t>
            </a:r>
            <a: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37</a:t>
            </a:r>
            <a:r>
              <a:rPr lang="en-US" sz="28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And over his head they put the charge against him, which read, “This is Jesus, the King of the Jews.” </a:t>
            </a:r>
            <a: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38</a:t>
            </a:r>
            <a:r>
              <a:rPr lang="en-US" sz="28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Then two robbers were crucified with him, one on the right and one on the left. </a:t>
            </a:r>
            <a: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39</a:t>
            </a:r>
            <a:r>
              <a:rPr lang="en-US" sz="28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And those who passed by derided him, wagging their heads </a:t>
            </a:r>
            <a: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40</a:t>
            </a:r>
            <a:r>
              <a:rPr lang="en-US" sz="28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and saying, “You who would destroy the temple and rebuild it in three days, save yourself! If you are the Son of God, come down from the cross.” </a:t>
            </a:r>
            <a: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41</a:t>
            </a:r>
            <a:r>
              <a:rPr lang="en-US" sz="28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So also the chief priests, with the scribes and elders, mocked him, saying, </a:t>
            </a:r>
            <a: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42</a:t>
            </a:r>
            <a:r>
              <a:rPr lang="en-US" sz="28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“He saved others; he cannot save himself. He is the King of Israel; let him come down now from the cross, and we will believe in him. </a:t>
            </a:r>
            <a: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r>
            <a:b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r>
            <a:br>
              <a:rPr lang="en-US" sz="28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en-US" sz="2400" b="1" dirty="0" smtClean="0">
                <a:effectLst>
                  <a:outerShdw blurRad="38100" dist="38100" dir="2700000" algn="tl">
                    <a:srgbClr val="000000">
                      <a:alpha val="43137"/>
                    </a:srgbClr>
                  </a:outerShdw>
                </a:effectLst>
                <a:latin typeface="+mn-lt"/>
              </a:rPr>
              <a:t>Matthew 27:35-42 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7526370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115" y="1802035"/>
            <a:ext cx="11005457" cy="1325563"/>
          </a:xfrm>
        </p:spPr>
        <p:txBody>
          <a:bodyPr>
            <a:noAutofit/>
          </a:bodyPr>
          <a:lstStyle/>
          <a:p>
            <a:pPr algn="ctr"/>
            <a:r>
              <a:rPr lang="en-US" sz="2800" b="1" baseline="30000" dirty="0" smtClean="0">
                <a:effectLst>
                  <a:outerShdw blurRad="38100" dist="38100" dir="2700000" algn="tl">
                    <a:srgbClr val="000000">
                      <a:alpha val="43137"/>
                    </a:srgbClr>
                  </a:outerShdw>
                </a:effectLst>
              </a:rPr>
              <a:t>1 </a:t>
            </a:r>
            <a:r>
              <a:rPr lang="en-US" sz="2800" b="1" dirty="0" smtClean="0">
                <a:effectLst>
                  <a:outerShdw blurRad="38100" dist="38100" dir="2700000" algn="tl">
                    <a:srgbClr val="000000">
                      <a:alpha val="43137"/>
                    </a:srgbClr>
                  </a:outerShdw>
                </a:effectLst>
                <a:latin typeface="+mn-lt"/>
              </a:rPr>
              <a:t>But </a:t>
            </a:r>
            <a:r>
              <a:rPr lang="en-US" sz="2800" b="1" dirty="0">
                <a:effectLst>
                  <a:outerShdw blurRad="38100" dist="38100" dir="2700000" algn="tl">
                    <a:srgbClr val="000000">
                      <a:alpha val="43137"/>
                    </a:srgbClr>
                  </a:outerShdw>
                </a:effectLst>
                <a:latin typeface="+mn-lt"/>
              </a:rPr>
              <a:t>on the first day of the week, at early dawn, they went to the tomb, taking the spices they had prepared. </a:t>
            </a:r>
            <a:r>
              <a:rPr lang="en-US" sz="2800" b="1" baseline="30000" dirty="0" smtClean="0">
                <a:effectLst>
                  <a:outerShdw blurRad="38100" dist="38100" dir="2700000" algn="tl">
                    <a:srgbClr val="000000">
                      <a:alpha val="43137"/>
                    </a:srgbClr>
                  </a:outerShdw>
                </a:effectLst>
                <a:latin typeface="+mn-lt"/>
              </a:rPr>
              <a:t>2 </a:t>
            </a:r>
            <a:r>
              <a:rPr lang="en-US" sz="2800" b="1" dirty="0" smtClean="0">
                <a:effectLst>
                  <a:outerShdw blurRad="38100" dist="38100" dir="2700000" algn="tl">
                    <a:srgbClr val="000000">
                      <a:alpha val="43137"/>
                    </a:srgbClr>
                  </a:outerShdw>
                </a:effectLst>
                <a:latin typeface="+mn-lt"/>
              </a:rPr>
              <a:t>And they found the stone rolled away from the tomb, </a:t>
            </a:r>
            <a:r>
              <a:rPr lang="en-US" sz="2800" b="1" baseline="30000" dirty="0" smtClean="0">
                <a:effectLst>
                  <a:outerShdw blurRad="38100" dist="38100" dir="2700000" algn="tl">
                    <a:srgbClr val="000000">
                      <a:alpha val="43137"/>
                    </a:srgbClr>
                  </a:outerShdw>
                </a:effectLst>
                <a:latin typeface="+mn-lt"/>
              </a:rPr>
              <a:t>3</a:t>
            </a:r>
            <a:r>
              <a:rPr lang="en-US" sz="2800" b="1" dirty="0" smtClean="0">
                <a:effectLst>
                  <a:outerShdw blurRad="38100" dist="38100" dir="2700000" algn="tl">
                    <a:srgbClr val="000000">
                      <a:alpha val="43137"/>
                    </a:srgbClr>
                  </a:outerShdw>
                </a:effectLst>
                <a:latin typeface="+mn-lt"/>
              </a:rPr>
              <a:t> but when they went in they did not find the body of the Lord Jesus. </a:t>
            </a:r>
            <a:r>
              <a:rPr lang="en-US" sz="2800" b="1" baseline="30000" dirty="0" smtClean="0">
                <a:effectLst>
                  <a:outerShdw blurRad="38100" dist="38100" dir="2700000" algn="tl">
                    <a:srgbClr val="000000">
                      <a:alpha val="43137"/>
                    </a:srgbClr>
                  </a:outerShdw>
                </a:effectLst>
                <a:latin typeface="+mn-lt"/>
              </a:rPr>
              <a:t>4</a:t>
            </a:r>
            <a:r>
              <a:rPr lang="en-US" sz="2800" b="1" dirty="0" smtClean="0">
                <a:effectLst>
                  <a:outerShdw blurRad="38100" dist="38100" dir="2700000" algn="tl">
                    <a:srgbClr val="000000">
                      <a:alpha val="43137"/>
                    </a:srgbClr>
                  </a:outerShdw>
                </a:effectLst>
                <a:latin typeface="+mn-lt"/>
              </a:rPr>
              <a:t> While they were perplexed about this, behold, two men stood by them in dazzling apparel.</a:t>
            </a:r>
            <a:r>
              <a:rPr lang="en-US" sz="2800" b="1" baseline="30000" dirty="0" smtClean="0">
                <a:effectLst>
                  <a:outerShdw blurRad="38100" dist="38100" dir="2700000" algn="tl">
                    <a:srgbClr val="000000">
                      <a:alpha val="43137"/>
                    </a:srgbClr>
                  </a:outerShdw>
                </a:effectLst>
                <a:latin typeface="+mn-lt"/>
              </a:rPr>
              <a:t> 5</a:t>
            </a:r>
            <a:r>
              <a:rPr lang="en-US" sz="2800" b="1" dirty="0" smtClean="0">
                <a:effectLst>
                  <a:outerShdw blurRad="38100" dist="38100" dir="2700000" algn="tl">
                    <a:srgbClr val="000000">
                      <a:alpha val="43137"/>
                    </a:srgbClr>
                  </a:outerShdw>
                </a:effectLst>
                <a:latin typeface="+mn-lt"/>
              </a:rPr>
              <a:t> And as they were frightened and bowed their faces to the ground, the men said to them, “Why do you seek the living among the dead? </a:t>
            </a:r>
            <a:r>
              <a:rPr lang="en-US" sz="2800" b="1" baseline="30000" dirty="0" smtClean="0">
                <a:effectLst>
                  <a:outerShdw blurRad="38100" dist="38100" dir="2700000" algn="tl">
                    <a:srgbClr val="000000">
                      <a:alpha val="43137"/>
                    </a:srgbClr>
                  </a:outerShdw>
                </a:effectLst>
                <a:latin typeface="+mn-lt"/>
              </a:rPr>
              <a:t>6</a:t>
            </a:r>
            <a:r>
              <a:rPr lang="en-US" sz="2800" b="1" dirty="0" smtClean="0">
                <a:effectLst>
                  <a:outerShdw blurRad="38100" dist="38100" dir="2700000" algn="tl">
                    <a:srgbClr val="000000">
                      <a:alpha val="43137"/>
                    </a:srgbClr>
                  </a:outerShdw>
                </a:effectLst>
                <a:latin typeface="+mn-lt"/>
              </a:rPr>
              <a:t> He is not here, but has risen. Remember how he told you, while he was still in Galilee, </a:t>
            </a:r>
            <a:r>
              <a:rPr lang="en-US" sz="2800" b="1" baseline="30000" dirty="0" smtClean="0">
                <a:effectLst>
                  <a:outerShdw blurRad="38100" dist="38100" dir="2700000" algn="tl">
                    <a:srgbClr val="000000">
                      <a:alpha val="43137"/>
                    </a:srgbClr>
                  </a:outerShdw>
                </a:effectLst>
                <a:latin typeface="+mn-lt"/>
              </a:rPr>
              <a:t>7</a:t>
            </a:r>
            <a:r>
              <a:rPr lang="en-US" sz="2800" b="1" dirty="0" smtClean="0">
                <a:effectLst>
                  <a:outerShdw blurRad="38100" dist="38100" dir="2700000" algn="tl">
                    <a:srgbClr val="000000">
                      <a:alpha val="43137"/>
                    </a:srgbClr>
                  </a:outerShdw>
                </a:effectLst>
                <a:latin typeface="+mn-lt"/>
              </a:rPr>
              <a:t> that the Son of Man must be delivered into the hands of sinful men and be crucified and on the third day rise.”</a:t>
            </a:r>
            <a:br>
              <a:rPr lang="en-US" sz="2800" b="1" dirty="0" smtClean="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r>
            <a:br>
              <a:rPr lang="en-US" sz="20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John 24:1-7 </a:t>
            </a:r>
            <a:r>
              <a:rPr lang="en-US" sz="2400" b="1" dirty="0" smtClean="0">
                <a:effectLst>
                  <a:outerShdw blurRad="38100" dist="38100" dir="2700000" algn="tl">
                    <a:srgbClr val="000000">
                      <a:alpha val="43137"/>
                    </a:srgbClr>
                  </a:outerShdw>
                </a:effectLst>
                <a:latin typeface="+mn-lt"/>
              </a:rPr>
              <a:t>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545936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257" y="1656893"/>
            <a:ext cx="10700657" cy="1325563"/>
          </a:xfrm>
        </p:spPr>
        <p:txBody>
          <a:bodyPr>
            <a:normAutofit fontScale="90000"/>
          </a:bodyPr>
          <a:lstStyle/>
          <a:p>
            <a:pPr algn="ctr"/>
            <a:r>
              <a:rPr lang="en-US" b="1" dirty="0" smtClean="0">
                <a:effectLst>
                  <a:outerShdw blurRad="38100" dist="38100" dir="2700000" algn="tl">
                    <a:srgbClr val="000000">
                      <a:alpha val="43137"/>
                    </a:srgbClr>
                  </a:outerShdw>
                </a:effectLst>
                <a:latin typeface="+mn-lt"/>
              </a:rPr>
              <a:t>“Death is swallowed up in victory.” </a:t>
            </a:r>
            <a:r>
              <a:rPr lang="en-US" b="1" baseline="30000" dirty="0" smtClean="0">
                <a:effectLst>
                  <a:outerShdw blurRad="38100" dist="38100" dir="2700000" algn="tl">
                    <a:srgbClr val="000000">
                      <a:alpha val="43137"/>
                    </a:srgbClr>
                  </a:outerShdw>
                </a:effectLst>
                <a:latin typeface="+mn-lt"/>
              </a:rPr>
              <a:t>55 </a:t>
            </a:r>
            <a:r>
              <a:rPr lang="en-US" b="1" dirty="0" smtClean="0">
                <a:effectLst>
                  <a:outerShdw blurRad="38100" dist="38100" dir="2700000" algn="tl">
                    <a:srgbClr val="000000">
                      <a:alpha val="43137"/>
                    </a:srgbClr>
                  </a:outerShdw>
                </a:effectLst>
                <a:latin typeface="+mn-lt"/>
              </a:rPr>
              <a:t>“O death, where is your victory?  O death, where is your sting?”  </a:t>
            </a:r>
            <a:r>
              <a:rPr lang="en-US" b="1" baseline="30000" dirty="0" smtClean="0">
                <a:effectLst>
                  <a:outerShdw blurRad="38100" dist="38100" dir="2700000" algn="tl">
                    <a:srgbClr val="000000">
                      <a:alpha val="43137"/>
                    </a:srgbClr>
                  </a:outerShdw>
                </a:effectLst>
                <a:latin typeface="+mn-lt"/>
              </a:rPr>
              <a:t>56 </a:t>
            </a:r>
            <a:r>
              <a:rPr lang="en-US" b="1" dirty="0" smtClean="0">
                <a:effectLst>
                  <a:outerShdw blurRad="38100" dist="38100" dir="2700000" algn="tl">
                    <a:srgbClr val="000000">
                      <a:alpha val="43137"/>
                    </a:srgbClr>
                  </a:outerShdw>
                </a:effectLst>
                <a:latin typeface="+mn-lt"/>
              </a:rPr>
              <a:t>The sting of death is sin, and the power of sin is the law. </a:t>
            </a:r>
            <a:r>
              <a:rPr lang="en-US" b="1" baseline="30000" dirty="0" smtClean="0">
                <a:effectLst>
                  <a:outerShdw blurRad="38100" dist="38100" dir="2700000" algn="tl">
                    <a:srgbClr val="000000">
                      <a:alpha val="43137"/>
                    </a:srgbClr>
                  </a:outerShdw>
                </a:effectLst>
                <a:latin typeface="+mn-lt"/>
              </a:rPr>
              <a:t>57 </a:t>
            </a:r>
            <a:r>
              <a:rPr lang="en-US" b="1" dirty="0" smtClean="0">
                <a:effectLst>
                  <a:outerShdw blurRad="38100" dist="38100" dir="2700000" algn="tl">
                    <a:srgbClr val="000000">
                      <a:alpha val="43137"/>
                    </a:srgbClr>
                  </a:outerShdw>
                </a:effectLst>
                <a:latin typeface="+mn-lt"/>
              </a:rPr>
              <a:t>But thanks be to God, who gives us the victory through our Lord Jesus Christ.</a:t>
            </a:r>
            <a:br>
              <a:rPr lang="en-US" b="1" dirty="0" smtClean="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Corinthians 15:55-57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435424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114" y="1526264"/>
            <a:ext cx="105156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9 </a:t>
            </a:r>
            <a:r>
              <a:rPr lang="en-US" b="1" dirty="0">
                <a:effectLst>
                  <a:outerShdw blurRad="38100" dist="38100" dir="2700000" algn="tl">
                    <a:srgbClr val="000000">
                      <a:alpha val="43137"/>
                    </a:srgbClr>
                  </a:outerShdw>
                </a:effectLst>
                <a:latin typeface="+mn-lt"/>
              </a:rPr>
              <a:t>We know that Christ, being raised from the dead, will never die again; death no longer has dominion over him. </a:t>
            </a:r>
            <a:r>
              <a:rPr lang="en-US" b="1" baseline="30000" dirty="0" smtClean="0">
                <a:effectLst>
                  <a:outerShdw blurRad="38100" dist="38100" dir="2700000" algn="tl">
                    <a:srgbClr val="000000">
                      <a:alpha val="43137"/>
                    </a:srgbClr>
                  </a:outerShdw>
                </a:effectLst>
                <a:latin typeface="+mn-lt"/>
              </a:rPr>
              <a:t>10 </a:t>
            </a:r>
            <a:r>
              <a:rPr lang="en-US" b="1" dirty="0" smtClean="0">
                <a:effectLst>
                  <a:outerShdw blurRad="38100" dist="38100" dir="2700000" algn="tl">
                    <a:srgbClr val="000000">
                      <a:alpha val="43137"/>
                    </a:srgbClr>
                  </a:outerShdw>
                </a:effectLst>
                <a:latin typeface="+mn-lt"/>
              </a:rPr>
              <a:t>For the death he died he died to sin, once for all, but the life he lives he lives to God.</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Romans 6:9-10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41386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114" y="1526264"/>
            <a:ext cx="105156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15 </a:t>
            </a:r>
            <a:r>
              <a:rPr lang="en-US" b="1" dirty="0">
                <a:effectLst>
                  <a:outerShdw blurRad="38100" dist="38100" dir="2700000" algn="tl">
                    <a:srgbClr val="000000">
                      <a:alpha val="43137"/>
                    </a:srgbClr>
                  </a:outerShdw>
                </a:effectLst>
                <a:latin typeface="+mn-lt"/>
              </a:rPr>
              <a:t>Then the seventh angel blew his trumpet, and there were loud voices in heaven, saying, “The kingdom of the world has become the kingdom of our Lord and of his Christ, and he shall reign forever and ever.”</a:t>
            </a:r>
            <a:r>
              <a:rPr lang="en-US" dirty="0">
                <a:effectLst>
                  <a:outerShdw blurRad="38100" dist="38100" dir="2700000" algn="tl">
                    <a:srgbClr val="000000">
                      <a:alpha val="43137"/>
                    </a:srgbClr>
                  </a:outerShdw>
                </a:effectLst>
                <a:latin typeface="+mn-lt"/>
              </a:rPr>
              <a:t>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Revelation 11:15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36668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38</Words>
  <Application>Microsoft Office PowerPoint</Application>
  <PresentationFormat>Widescreen</PresentationFormat>
  <Paragraphs>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In the beginning was the Word, and the Word was with God, and the Word was God. 2 He was in the beginning with God. 3 All things were made through him, and without him was not any thing made that was made.  John 1:1-3 ESV</vt:lpstr>
      <vt:lpstr>9 And those who went before and those who followed were shouting, “Hosanna! Blessed is he who comes in the name of the Lord! 10 Blessed is the coming kingdom of our father David! Hosanna in the highest!”   Mark 11:9-10 ESV   13 So they took branches of palm trees and went out to meet him, crying out, “Hosanna! Blessed is he who comes in the name of the Lord, even the King of Israel!”    John 12:13 ESV</vt:lpstr>
      <vt:lpstr>27 Then the soldiers of the governor took Jesus into the governor's headquarters, and they gathered the whole battalion before him.28 And they stripped him and put a scarlet robe on him, 29 and twisting together a crown of thorns, they put it on his head and put a reed in his right hand. And kneeling before him, they mocked him, saying, “Hail, King of the Jews!” 30 And they spit on him and took the reed and struck him on the head. 31 And when they had mocked him, they stripped him of the robe and put his own clothes on him and led him away to crucify him.  Matthew 27:27-31 ESV</vt:lpstr>
      <vt:lpstr>35 And when they had crucified him, they divided his garments among them by casting lots. 36 Then they sat down and kept watch over him there. 37 And over his head they put the charge against him, which read, “This is Jesus, the King of the Jews.” 38 Then two robbers were crucified with him, one on the right and one on the left. 39 And those who passed by derided him, wagging their heads 40 and saying, “You who would destroy the temple and rebuild it in three days, save yourself! If you are the Son of God, come down from the cross.” 41 So also the chief priests, with the scribes and elders, mocked him, saying, 42 “He saved others; he cannot save himself. He is the King of Israel; let him come down now from the cross, and we will believe in him.   Matthew 27:35-42 ESV</vt:lpstr>
      <vt:lpstr>1 But on the first day of the week, at early dawn, they went to the tomb, taking the spices they had prepared. 2 And they found the stone rolled away from the tomb, 3 but when they went in they did not find the body of the Lord Jesus. 4 While they were perplexed about this, behold, two men stood by them in dazzling apparel. 5 And as they were frightened and bowed their faces to the ground, the men said to them, “Why do you seek the living among the dead? 6 He is not here, but has risen. Remember how he told you, while he was still in Galilee, 7 that the Son of Man must be delivered into the hands of sinful men and be crucified and on the third day rise.”  John 24:1-7 ESV</vt:lpstr>
      <vt:lpstr>“Death is swallowed up in victory.” 55 “O death, where is your victory?  O death, where is your sting?”  56 The sting of death is sin, and the power of sin is the law. 57 But thanks be to God, who gives us the victory through our Lord Jesus Christ.  1 Corinthians 15:55-57 ESV</vt:lpstr>
      <vt:lpstr>9 We know that Christ, being raised from the dead, will never die again; death no longer has dominion over him. 10 For the death he died he died to sin, once for all, but the life he lives he lives to God.  Romans 6:9-10 ESV</vt:lpstr>
      <vt:lpstr>15 Then the seventh angel blew his trumpet, and there were loud voices in heaven, saying, “The kingdom of the world has become the kingdom of our Lord and of his Christ, and he shall reign forever and ever.”   Revelation 11:15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6</cp:revision>
  <dcterms:created xsi:type="dcterms:W3CDTF">2018-04-01T09:42:31Z</dcterms:created>
  <dcterms:modified xsi:type="dcterms:W3CDTF">2018-04-01T10:36:46Z</dcterms:modified>
</cp:coreProperties>
</file>