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4" r:id="rId2"/>
    <p:sldId id="258" r:id="rId3"/>
    <p:sldId id="278" r:id="rId4"/>
    <p:sldId id="266" r:id="rId5"/>
    <p:sldId id="279" r:id="rId6"/>
    <p:sldId id="280" r:id="rId7"/>
    <p:sldId id="262" r:id="rId8"/>
    <p:sldId id="263" r:id="rId9"/>
    <p:sldId id="275" r:id="rId10"/>
    <p:sldId id="281" r:id="rId11"/>
    <p:sldId id="28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554A"/>
    <a:srgbClr val="BB0705"/>
    <a:srgbClr val="3B3838"/>
    <a:srgbClr val="FF7171"/>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0" d="100"/>
          <a:sy n="80" d="100"/>
        </p:scale>
        <p:origin x="33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86767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8447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2F9BCF-7D10-47B6-A1D4-DCF167FEF0BB}" type="datetimeFigureOut">
              <a:rPr lang="en-US" smtClean="0"/>
              <a:t>11/26/2017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14178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2F9BCF-7D10-47B6-A1D4-DCF167FEF0BB}" type="datetimeFigureOut">
              <a:rPr lang="en-US" smtClean="0"/>
              <a:t>11/26/2017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7866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2F9BCF-7D10-47B6-A1D4-DCF167FEF0BB}" type="datetimeFigureOut">
              <a:rPr lang="en-US" smtClean="0"/>
              <a:t>11/26/2017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5200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2F9BCF-7D10-47B6-A1D4-DCF167FEF0BB}" type="datetimeFigureOut">
              <a:rPr lang="en-US" smtClean="0"/>
              <a:t>11/26/2017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64932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2F9BCF-7D10-47B6-A1D4-DCF167FEF0BB}" type="datetimeFigureOut">
              <a:rPr lang="en-US" smtClean="0"/>
              <a:t>11/26/2017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15076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11/26/2017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56691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11/26/2017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6727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22114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167488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1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F9BCF-7D10-47B6-A1D4-DCF167FEF0BB}" type="datetimeFigureOut">
              <a:rPr lang="en-US" smtClean="0"/>
              <a:t>11/26/2017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9390F-9BCF-4B1F-92C3-D1CB42A9B696}" type="slidenum">
              <a:rPr lang="en-US" smtClean="0"/>
              <a:t>‹#›</a:t>
            </a:fld>
            <a:endParaRPr lang="en-US"/>
          </a:p>
        </p:txBody>
      </p:sp>
    </p:spTree>
    <p:extLst>
      <p:ext uri="{BB962C8B-B14F-4D97-AF65-F5344CB8AC3E}">
        <p14:creationId xmlns:p14="http://schemas.microsoft.com/office/powerpoint/2010/main" val="3250464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534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2691464"/>
            <a:ext cx="8888506" cy="1325563"/>
          </a:xfrm>
        </p:spPr>
        <p:txBody>
          <a:bodyPr>
            <a:noAutofit/>
          </a:bodyPr>
          <a:lstStyle/>
          <a:p>
            <a:pPr algn="ctr"/>
            <a:r>
              <a:rPr lang="en-US" sz="3000" b="1" baseline="30000" dirty="0">
                <a:solidFill>
                  <a:srgbClr val="BB0705"/>
                </a:solidFill>
                <a:effectLst>
                  <a:outerShdw blurRad="38100" dist="38100" dir="2700000" algn="tl">
                    <a:srgbClr val="000000">
                      <a:alpha val="43137"/>
                    </a:srgbClr>
                  </a:outerShdw>
                </a:effectLst>
                <a:latin typeface="+mn-lt"/>
              </a:rPr>
              <a:t>7 </a:t>
            </a:r>
            <a:r>
              <a:rPr lang="en-US" sz="3000" b="1" dirty="0">
                <a:solidFill>
                  <a:srgbClr val="BB0705"/>
                </a:solidFill>
                <a:effectLst>
                  <a:outerShdw blurRad="38100" dist="38100" dir="2700000" algn="tl">
                    <a:srgbClr val="000000">
                      <a:alpha val="43137"/>
                    </a:srgbClr>
                  </a:outerShdw>
                </a:effectLst>
                <a:latin typeface="+mn-lt"/>
              </a:rPr>
              <a:t>Beloved, I am writing you no new commandment, but an old commandment that you had from the beginning. The old commandment is the word that you have heard. </a:t>
            </a:r>
            <a:r>
              <a:rPr lang="en-US" sz="3000" b="1" baseline="30000" dirty="0">
                <a:solidFill>
                  <a:srgbClr val="BB0705"/>
                </a:solidFill>
                <a:effectLst>
                  <a:outerShdw blurRad="38100" dist="38100" dir="2700000" algn="tl">
                    <a:srgbClr val="000000">
                      <a:alpha val="43137"/>
                    </a:srgbClr>
                  </a:outerShdw>
                </a:effectLst>
                <a:latin typeface="+mn-lt"/>
              </a:rPr>
              <a:t>8 </a:t>
            </a:r>
            <a:r>
              <a:rPr lang="en-US" sz="3000" b="1" dirty="0">
                <a:solidFill>
                  <a:srgbClr val="BB0705"/>
                </a:solidFill>
                <a:effectLst>
                  <a:outerShdw blurRad="38100" dist="38100" dir="2700000" algn="tl">
                    <a:srgbClr val="000000">
                      <a:alpha val="43137"/>
                    </a:srgbClr>
                  </a:outerShdw>
                </a:effectLst>
                <a:latin typeface="+mn-lt"/>
              </a:rPr>
              <a:t>At the same time, it is a new commandment that I am writing to you, which is true in him and in you, because the darkness is passing away and the true light is already shining.  </a:t>
            </a:r>
            <a:r>
              <a:rPr lang="en-US" sz="3000" b="1" baseline="30000" dirty="0">
                <a:solidFill>
                  <a:srgbClr val="BB0705"/>
                </a:solidFill>
                <a:effectLst>
                  <a:outerShdw blurRad="38100" dist="38100" dir="2700000" algn="tl">
                    <a:srgbClr val="000000">
                      <a:alpha val="43137"/>
                    </a:srgbClr>
                  </a:outerShdw>
                </a:effectLst>
                <a:latin typeface="+mn-lt"/>
              </a:rPr>
              <a:t>9 </a:t>
            </a:r>
            <a:r>
              <a:rPr lang="en-US" sz="3000" b="1" dirty="0">
                <a:solidFill>
                  <a:srgbClr val="BB0705"/>
                </a:solidFill>
                <a:effectLst>
                  <a:outerShdw blurRad="38100" dist="38100" dir="2700000" algn="tl">
                    <a:srgbClr val="000000">
                      <a:alpha val="43137"/>
                    </a:srgbClr>
                  </a:outerShdw>
                </a:effectLst>
                <a:latin typeface="+mn-lt"/>
              </a:rPr>
              <a:t>Whoever says he is in the light and hates his brother is still in darkness. </a:t>
            </a:r>
            <a:r>
              <a:rPr lang="en-US" sz="3000" b="1" baseline="30000" dirty="0">
                <a:solidFill>
                  <a:srgbClr val="BB0705"/>
                </a:solidFill>
                <a:effectLst>
                  <a:outerShdw blurRad="38100" dist="38100" dir="2700000" algn="tl">
                    <a:srgbClr val="000000">
                      <a:alpha val="43137"/>
                    </a:srgbClr>
                  </a:outerShdw>
                </a:effectLst>
                <a:latin typeface="+mn-lt"/>
              </a:rPr>
              <a:t>10 </a:t>
            </a:r>
            <a:r>
              <a:rPr lang="en-US" sz="3000" b="1" dirty="0">
                <a:solidFill>
                  <a:srgbClr val="BB0705"/>
                </a:solidFill>
                <a:effectLst>
                  <a:outerShdw blurRad="38100" dist="38100" dir="2700000" algn="tl">
                    <a:srgbClr val="000000">
                      <a:alpha val="43137"/>
                    </a:srgbClr>
                  </a:outerShdw>
                </a:effectLst>
                <a:latin typeface="+mn-lt"/>
              </a:rPr>
              <a:t>Whoever loves his brother abides in the light, and in him there is no cause for stumbling. </a:t>
            </a:r>
            <a:r>
              <a:rPr lang="en-US" sz="3000" b="1" baseline="30000" dirty="0">
                <a:solidFill>
                  <a:srgbClr val="BB0705"/>
                </a:solidFill>
                <a:effectLst>
                  <a:outerShdw blurRad="38100" dist="38100" dir="2700000" algn="tl">
                    <a:srgbClr val="000000">
                      <a:alpha val="43137"/>
                    </a:srgbClr>
                  </a:outerShdw>
                </a:effectLst>
                <a:latin typeface="+mn-lt"/>
              </a:rPr>
              <a:t>11 </a:t>
            </a:r>
            <a:r>
              <a:rPr lang="en-US" sz="3000" b="1" dirty="0">
                <a:solidFill>
                  <a:srgbClr val="BB0705"/>
                </a:solidFill>
                <a:effectLst>
                  <a:outerShdw blurRad="38100" dist="38100" dir="2700000" algn="tl">
                    <a:srgbClr val="000000">
                      <a:alpha val="43137"/>
                    </a:srgbClr>
                  </a:outerShdw>
                </a:effectLst>
                <a:latin typeface="+mn-lt"/>
              </a:rPr>
              <a:t>But whoever hates his brother is in the darkness and walks in the darkness, and does not know where he is going, because the darkness has blinded his eyes.</a:t>
            </a:r>
            <a:r>
              <a:rPr lang="en-US" sz="3600" b="1" dirty="0" smtClean="0">
                <a:solidFill>
                  <a:srgbClr val="BB0705"/>
                </a:solidFill>
                <a:effectLst>
                  <a:outerShdw blurRad="38100" dist="38100" dir="2700000" algn="tl">
                    <a:srgbClr val="000000">
                      <a:alpha val="43137"/>
                    </a:srgbClr>
                  </a:outerShdw>
                </a:effectLst>
                <a:latin typeface="+mn-lt"/>
              </a:rPr>
              <a:t/>
            </a:r>
            <a:br>
              <a:rPr lang="en-US" sz="3600" b="1" dirty="0" smtClean="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1 John 2:7-11 ESV</a:t>
            </a:r>
            <a:endParaRPr lang="en-US" sz="28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4097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156" y="351679"/>
            <a:ext cx="7886700" cy="1325563"/>
          </a:xfrm>
        </p:spPr>
        <p:txBody>
          <a:bodyPr/>
          <a:lstStyle/>
          <a:p>
            <a:r>
              <a:rPr lang="en-US" i="1" u="sng" dirty="0" smtClean="0">
                <a:solidFill>
                  <a:srgbClr val="BB0705"/>
                </a:solidFill>
                <a:effectLst>
                  <a:outerShdw blurRad="38100" dist="38100" dir="2700000" algn="tl">
                    <a:srgbClr val="000000">
                      <a:alpha val="43137"/>
                    </a:srgbClr>
                  </a:outerShdw>
                </a:effectLst>
                <a:latin typeface="+mn-lt"/>
              </a:rPr>
              <a:t>The word that you have heard</a:t>
            </a:r>
            <a:endParaRPr lang="en-US" i="1" u="sng" dirty="0">
              <a:solidFill>
                <a:srgbClr val="BB0705"/>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709332" y="1623920"/>
            <a:ext cx="7886700" cy="4351338"/>
          </a:xfrm>
        </p:spPr>
        <p:txBody>
          <a:bodyPr/>
          <a:lstStyle/>
          <a:p>
            <a:r>
              <a:rPr lang="en-US" dirty="0">
                <a:solidFill>
                  <a:srgbClr val="BB0705"/>
                </a:solidFill>
                <a:effectLst>
                  <a:outerShdw blurRad="38100" dist="38100" dir="2700000" algn="tl">
                    <a:srgbClr val="000000">
                      <a:alpha val="43137"/>
                    </a:srgbClr>
                  </a:outerShdw>
                </a:effectLst>
              </a:rPr>
              <a:t>Deuteronomy 6:5 ESV - </a:t>
            </a:r>
            <a:r>
              <a:rPr lang="en-US" b="1" dirty="0">
                <a:solidFill>
                  <a:srgbClr val="BB0705"/>
                </a:solidFill>
                <a:effectLst>
                  <a:outerShdw blurRad="38100" dist="38100" dir="2700000" algn="tl">
                    <a:srgbClr val="000000">
                      <a:alpha val="43137"/>
                    </a:srgbClr>
                  </a:outerShdw>
                </a:effectLst>
              </a:rPr>
              <a:t>You shall love the LORD your God with all your heart and with all your soul and with all your might</a:t>
            </a:r>
            <a:r>
              <a:rPr lang="en-US" b="1" dirty="0" smtClean="0">
                <a:solidFill>
                  <a:srgbClr val="BB0705"/>
                </a:solidFill>
                <a:effectLst>
                  <a:outerShdw blurRad="38100" dist="38100" dir="2700000" algn="tl">
                    <a:srgbClr val="000000">
                      <a:alpha val="43137"/>
                    </a:srgbClr>
                  </a:outerShdw>
                </a:effectLst>
              </a:rPr>
              <a:t>.</a:t>
            </a:r>
            <a:br>
              <a:rPr lang="en-US" b="1" dirty="0" smtClean="0">
                <a:solidFill>
                  <a:srgbClr val="BB0705"/>
                </a:solidFill>
                <a:effectLst>
                  <a:outerShdw blurRad="38100" dist="38100" dir="2700000" algn="tl">
                    <a:srgbClr val="000000">
                      <a:alpha val="43137"/>
                    </a:srgbClr>
                  </a:outerShdw>
                </a:effectLst>
              </a:rPr>
            </a:br>
            <a:endParaRPr lang="en-US" dirty="0">
              <a:solidFill>
                <a:srgbClr val="BB0705"/>
              </a:solidFill>
              <a:effectLst>
                <a:outerShdw blurRad="38100" dist="38100" dir="2700000" algn="tl">
                  <a:srgbClr val="000000">
                    <a:alpha val="43137"/>
                  </a:srgbClr>
                </a:outerShdw>
              </a:effectLst>
            </a:endParaRPr>
          </a:p>
          <a:p>
            <a:r>
              <a:rPr lang="en-US" dirty="0">
                <a:solidFill>
                  <a:srgbClr val="BB0705"/>
                </a:solidFill>
                <a:effectLst>
                  <a:outerShdw blurRad="38100" dist="38100" dir="2700000" algn="tl">
                    <a:srgbClr val="000000">
                      <a:alpha val="43137"/>
                    </a:srgbClr>
                  </a:outerShdw>
                </a:effectLst>
              </a:rPr>
              <a:t>Leviticus 19:18 ESV - </a:t>
            </a:r>
            <a:r>
              <a:rPr lang="en-US" b="1" baseline="30000" dirty="0">
                <a:solidFill>
                  <a:srgbClr val="BB0705"/>
                </a:solidFill>
                <a:effectLst>
                  <a:outerShdw blurRad="38100" dist="38100" dir="2700000" algn="tl">
                    <a:srgbClr val="000000">
                      <a:alpha val="43137"/>
                    </a:srgbClr>
                  </a:outerShdw>
                </a:effectLst>
              </a:rPr>
              <a:t>18 </a:t>
            </a:r>
            <a:r>
              <a:rPr lang="en-US" b="1" dirty="0">
                <a:solidFill>
                  <a:srgbClr val="BB0705"/>
                </a:solidFill>
                <a:effectLst>
                  <a:outerShdw blurRad="38100" dist="38100" dir="2700000" algn="tl">
                    <a:srgbClr val="000000">
                      <a:alpha val="43137"/>
                    </a:srgbClr>
                  </a:outerShdw>
                </a:effectLst>
              </a:rPr>
              <a:t>You shall not take vengeance or bear a grudge against the sons of your own people, but you shall love your neighbor as yourself: I am the </a:t>
            </a:r>
            <a:r>
              <a:rPr lang="en-US" b="1" cap="small" dirty="0">
                <a:solidFill>
                  <a:srgbClr val="BB0705"/>
                </a:solidFill>
                <a:effectLst>
                  <a:outerShdw blurRad="38100" dist="38100" dir="2700000" algn="tl">
                    <a:srgbClr val="000000">
                      <a:alpha val="43137"/>
                    </a:srgbClr>
                  </a:outerShdw>
                </a:effectLst>
              </a:rPr>
              <a:t>Lord</a:t>
            </a:r>
            <a:r>
              <a:rPr lang="en-US" b="1" dirty="0">
                <a:solidFill>
                  <a:srgbClr val="BB0705"/>
                </a:solidFill>
                <a:effectLst>
                  <a:outerShdw blurRad="38100" dist="38100" dir="2700000" algn="tl">
                    <a:srgbClr val="000000">
                      <a:alpha val="43137"/>
                    </a:srgbClr>
                  </a:outerShdw>
                </a:effectLst>
              </a:rPr>
              <a:t>.</a:t>
            </a:r>
            <a:endParaRPr lang="en-US" dirty="0">
              <a:solidFill>
                <a:srgbClr val="BB0705"/>
              </a:solidFill>
              <a:effectLst>
                <a:outerShdw blurRad="38100" dist="38100" dir="2700000" algn="tl">
                  <a:srgbClr val="000000">
                    <a:alpha val="43137"/>
                  </a:srgbClr>
                </a:outerShdw>
              </a:effectLst>
            </a:endParaRPr>
          </a:p>
          <a:p>
            <a:endParaRPr lang="en-US" dirty="0">
              <a:solidFill>
                <a:srgbClr val="BB0705"/>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1338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53" y="2247712"/>
            <a:ext cx="8622927" cy="1325563"/>
          </a:xfrm>
        </p:spPr>
        <p:txBody>
          <a:bodyPr>
            <a:noAutofit/>
          </a:bodyPr>
          <a:lstStyle/>
          <a:p>
            <a:pPr algn="ctr"/>
            <a:r>
              <a:rPr lang="en-US" sz="3600" b="1" baseline="30000" dirty="0">
                <a:solidFill>
                  <a:srgbClr val="BB0705"/>
                </a:solidFill>
                <a:effectLst>
                  <a:outerShdw blurRad="38100" dist="38100" dir="2700000" algn="tl">
                    <a:srgbClr val="000000">
                      <a:alpha val="43137"/>
                    </a:srgbClr>
                  </a:outerShdw>
                </a:effectLst>
                <a:latin typeface="+mn-lt"/>
              </a:rPr>
              <a:t>36 </a:t>
            </a:r>
            <a:r>
              <a:rPr lang="en-US" sz="3600" b="1" dirty="0">
                <a:solidFill>
                  <a:srgbClr val="BB0705"/>
                </a:solidFill>
                <a:effectLst>
                  <a:outerShdw blurRad="38100" dist="38100" dir="2700000" algn="tl">
                    <a:srgbClr val="000000">
                      <a:alpha val="43137"/>
                    </a:srgbClr>
                  </a:outerShdw>
                </a:effectLst>
                <a:latin typeface="+mn-lt"/>
              </a:rPr>
              <a:t>“Teacher, which is the great commandment in the Law?” </a:t>
            </a:r>
            <a:r>
              <a:rPr lang="en-US" sz="3600" b="1" baseline="30000" dirty="0">
                <a:solidFill>
                  <a:srgbClr val="BB0705"/>
                </a:solidFill>
                <a:effectLst>
                  <a:outerShdw blurRad="38100" dist="38100" dir="2700000" algn="tl">
                    <a:srgbClr val="000000">
                      <a:alpha val="43137"/>
                    </a:srgbClr>
                  </a:outerShdw>
                </a:effectLst>
                <a:latin typeface="+mn-lt"/>
              </a:rPr>
              <a:t>37 </a:t>
            </a:r>
            <a:r>
              <a:rPr lang="en-US" sz="3600" b="1" dirty="0">
                <a:solidFill>
                  <a:srgbClr val="BB0705"/>
                </a:solidFill>
                <a:effectLst>
                  <a:outerShdw blurRad="38100" dist="38100" dir="2700000" algn="tl">
                    <a:srgbClr val="000000">
                      <a:alpha val="43137"/>
                    </a:srgbClr>
                  </a:outerShdw>
                </a:effectLst>
                <a:latin typeface="+mn-lt"/>
              </a:rPr>
              <a:t>And he said to him, “You shall love the Lord your God with all your heart and with all your soul and with all your mind. </a:t>
            </a:r>
            <a:r>
              <a:rPr lang="en-US" sz="3600" b="1" baseline="30000" dirty="0">
                <a:solidFill>
                  <a:srgbClr val="BB0705"/>
                </a:solidFill>
                <a:effectLst>
                  <a:outerShdw blurRad="38100" dist="38100" dir="2700000" algn="tl">
                    <a:srgbClr val="000000">
                      <a:alpha val="43137"/>
                    </a:srgbClr>
                  </a:outerShdw>
                </a:effectLst>
                <a:latin typeface="+mn-lt"/>
              </a:rPr>
              <a:t>38</a:t>
            </a:r>
            <a:r>
              <a:rPr lang="en-US" sz="3600" b="1" dirty="0">
                <a:solidFill>
                  <a:srgbClr val="BB0705"/>
                </a:solidFill>
                <a:effectLst>
                  <a:outerShdw blurRad="38100" dist="38100" dir="2700000" algn="tl">
                    <a:srgbClr val="000000">
                      <a:alpha val="43137"/>
                    </a:srgbClr>
                  </a:outerShdw>
                </a:effectLst>
                <a:latin typeface="+mn-lt"/>
              </a:rPr>
              <a:t> This is the great and first commandment. </a:t>
            </a:r>
            <a:r>
              <a:rPr lang="en-US" sz="3600" b="1" baseline="30000" dirty="0">
                <a:solidFill>
                  <a:srgbClr val="BB0705"/>
                </a:solidFill>
                <a:effectLst>
                  <a:outerShdw blurRad="38100" dist="38100" dir="2700000" algn="tl">
                    <a:srgbClr val="000000">
                      <a:alpha val="43137"/>
                    </a:srgbClr>
                  </a:outerShdw>
                </a:effectLst>
                <a:latin typeface="+mn-lt"/>
              </a:rPr>
              <a:t>39</a:t>
            </a:r>
            <a:r>
              <a:rPr lang="en-US" sz="3600" b="1" dirty="0">
                <a:solidFill>
                  <a:srgbClr val="BB0705"/>
                </a:solidFill>
                <a:effectLst>
                  <a:outerShdw blurRad="38100" dist="38100" dir="2700000" algn="tl">
                    <a:srgbClr val="000000">
                      <a:alpha val="43137"/>
                    </a:srgbClr>
                  </a:outerShdw>
                </a:effectLst>
                <a:latin typeface="+mn-lt"/>
              </a:rPr>
              <a:t> And a second is like it: You shall love your neighbor as yourself. </a:t>
            </a:r>
            <a:r>
              <a:rPr lang="en-US" sz="3600" b="1" baseline="30000" dirty="0">
                <a:solidFill>
                  <a:srgbClr val="BB0705"/>
                </a:solidFill>
                <a:effectLst>
                  <a:outerShdw blurRad="38100" dist="38100" dir="2700000" algn="tl">
                    <a:srgbClr val="000000">
                      <a:alpha val="43137"/>
                    </a:srgbClr>
                  </a:outerShdw>
                </a:effectLst>
                <a:latin typeface="+mn-lt"/>
              </a:rPr>
              <a:t>40</a:t>
            </a:r>
            <a:r>
              <a:rPr lang="en-US" sz="3600" b="1" dirty="0">
                <a:solidFill>
                  <a:srgbClr val="BB0705"/>
                </a:solidFill>
                <a:effectLst>
                  <a:outerShdw blurRad="38100" dist="38100" dir="2700000" algn="tl">
                    <a:srgbClr val="000000">
                      <a:alpha val="43137"/>
                    </a:srgbClr>
                  </a:outerShdw>
                </a:effectLst>
                <a:latin typeface="+mn-lt"/>
              </a:rPr>
              <a:t> On these two commandments depend all the Law and the Prophets.”</a:t>
            </a:r>
            <a:r>
              <a:rPr lang="en-US" sz="3600" b="1" dirty="0" smtClean="0">
                <a:solidFill>
                  <a:srgbClr val="BB0705"/>
                </a:solidFill>
                <a:effectLst>
                  <a:outerShdw blurRad="38100" dist="38100" dir="2700000" algn="tl">
                    <a:srgbClr val="000000">
                      <a:alpha val="43137"/>
                    </a:srgbClr>
                  </a:outerShdw>
                </a:effectLst>
                <a:latin typeface="+mn-lt"/>
              </a:rPr>
              <a:t/>
            </a:r>
            <a:br>
              <a:rPr lang="en-US" sz="3600" b="1" dirty="0" smtClean="0">
                <a:solidFill>
                  <a:srgbClr val="BB0705"/>
                </a:solidFill>
                <a:effectLst>
                  <a:outerShdw blurRad="38100" dist="38100" dir="2700000" algn="tl">
                    <a:srgbClr val="000000">
                      <a:alpha val="43137"/>
                    </a:srgbClr>
                  </a:outerShdw>
                </a:effectLst>
                <a:latin typeface="+mn-lt"/>
              </a:rPr>
            </a:br>
            <a:r>
              <a:rPr lang="en-US" sz="36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Matthew 22:36-40 ESV</a:t>
            </a:r>
            <a:endParaRPr lang="en-US" sz="28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1578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2799040"/>
            <a:ext cx="8888506" cy="1325563"/>
          </a:xfrm>
        </p:spPr>
        <p:txBody>
          <a:bodyPr>
            <a:noAutofit/>
          </a:bodyPr>
          <a:lstStyle/>
          <a:p>
            <a:pPr algn="ctr"/>
            <a:r>
              <a:rPr lang="en-US" sz="3000" b="1" baseline="30000" dirty="0">
                <a:solidFill>
                  <a:srgbClr val="C1554A"/>
                </a:solidFill>
                <a:effectLst>
                  <a:outerShdw blurRad="38100" dist="38100" dir="2700000" algn="tl">
                    <a:srgbClr val="000000">
                      <a:alpha val="43137"/>
                    </a:srgbClr>
                  </a:outerShdw>
                </a:effectLst>
                <a:latin typeface="+mn-lt"/>
              </a:rPr>
              <a:t>7 </a:t>
            </a:r>
            <a:r>
              <a:rPr lang="en-US" sz="3000" b="1" dirty="0">
                <a:solidFill>
                  <a:srgbClr val="C1554A"/>
                </a:solidFill>
                <a:effectLst>
                  <a:outerShdw blurRad="38100" dist="38100" dir="2700000" algn="tl">
                    <a:srgbClr val="000000">
                      <a:alpha val="43137"/>
                    </a:srgbClr>
                  </a:outerShdw>
                </a:effectLst>
                <a:latin typeface="+mn-lt"/>
              </a:rPr>
              <a:t>Beloved, I am writing you no new commandment, but an old commandment that you had from the beginning. The old commandment is the word that you have heard.</a:t>
            </a:r>
            <a:r>
              <a:rPr lang="en-US" sz="3000" b="1" dirty="0">
                <a:solidFill>
                  <a:srgbClr val="BB0705"/>
                </a:solidFill>
                <a:effectLst>
                  <a:outerShdw blurRad="38100" dist="38100" dir="2700000" algn="tl">
                    <a:srgbClr val="000000">
                      <a:alpha val="43137"/>
                    </a:srgbClr>
                  </a:outerShdw>
                </a:effectLst>
                <a:latin typeface="+mn-lt"/>
              </a:rPr>
              <a:t> </a:t>
            </a:r>
            <a:r>
              <a:rPr lang="en-US" sz="3000" b="1" baseline="30000" dirty="0">
                <a:solidFill>
                  <a:srgbClr val="BB0705"/>
                </a:solidFill>
                <a:effectLst>
                  <a:outerShdw blurRad="38100" dist="38100" dir="2700000" algn="tl">
                    <a:srgbClr val="000000">
                      <a:alpha val="43137"/>
                    </a:srgbClr>
                  </a:outerShdw>
                </a:effectLst>
                <a:latin typeface="+mn-lt"/>
              </a:rPr>
              <a:t>8 </a:t>
            </a:r>
            <a:r>
              <a:rPr lang="en-US" sz="3000" b="1" dirty="0">
                <a:solidFill>
                  <a:srgbClr val="BB0705"/>
                </a:solidFill>
                <a:effectLst>
                  <a:outerShdw blurRad="38100" dist="38100" dir="2700000" algn="tl">
                    <a:srgbClr val="000000">
                      <a:alpha val="43137"/>
                    </a:srgbClr>
                  </a:outerShdw>
                </a:effectLst>
                <a:latin typeface="+mn-lt"/>
              </a:rPr>
              <a:t>At the same time, it is a new commandment that I am writing to you, which is true in him and in you, </a:t>
            </a:r>
            <a:r>
              <a:rPr lang="en-US" sz="3000" b="1" dirty="0">
                <a:effectLst>
                  <a:outerShdw blurRad="38100" dist="38100" dir="2700000" algn="tl">
                    <a:srgbClr val="000000">
                      <a:alpha val="43137"/>
                    </a:srgbClr>
                  </a:outerShdw>
                </a:effectLst>
                <a:latin typeface="+mn-lt"/>
              </a:rPr>
              <a:t>because</a:t>
            </a:r>
            <a:r>
              <a:rPr lang="en-US" sz="3000" b="1" dirty="0">
                <a:solidFill>
                  <a:srgbClr val="BB0705"/>
                </a:solidFill>
                <a:effectLst>
                  <a:outerShdw blurRad="38100" dist="38100" dir="2700000" algn="tl">
                    <a:srgbClr val="000000">
                      <a:alpha val="43137"/>
                    </a:srgbClr>
                  </a:outerShdw>
                </a:effectLst>
                <a:latin typeface="+mn-lt"/>
              </a:rPr>
              <a:t> the darkness is passing away and the true light is already shining.  </a:t>
            </a:r>
            <a:r>
              <a:rPr lang="en-US" sz="3000" b="1" baseline="30000" dirty="0">
                <a:solidFill>
                  <a:srgbClr val="C1554A"/>
                </a:solidFill>
                <a:effectLst>
                  <a:outerShdw blurRad="38100" dist="38100" dir="2700000" algn="tl">
                    <a:srgbClr val="000000">
                      <a:alpha val="43137"/>
                    </a:srgbClr>
                  </a:outerShdw>
                </a:effectLst>
                <a:latin typeface="+mn-lt"/>
              </a:rPr>
              <a:t>9 </a:t>
            </a:r>
            <a:r>
              <a:rPr lang="en-US" sz="3000" b="1" dirty="0">
                <a:solidFill>
                  <a:srgbClr val="C1554A"/>
                </a:solidFill>
                <a:effectLst>
                  <a:outerShdw blurRad="38100" dist="38100" dir="2700000" algn="tl">
                    <a:srgbClr val="000000">
                      <a:alpha val="43137"/>
                    </a:srgbClr>
                  </a:outerShdw>
                </a:effectLst>
                <a:latin typeface="+mn-lt"/>
              </a:rPr>
              <a:t>Whoever says he is in the light and hates his brother is still in darkness. </a:t>
            </a:r>
            <a:r>
              <a:rPr lang="en-US" sz="3000" b="1" baseline="30000" dirty="0">
                <a:solidFill>
                  <a:srgbClr val="C1554A"/>
                </a:solidFill>
                <a:effectLst>
                  <a:outerShdw blurRad="38100" dist="38100" dir="2700000" algn="tl">
                    <a:srgbClr val="000000">
                      <a:alpha val="43137"/>
                    </a:srgbClr>
                  </a:outerShdw>
                </a:effectLst>
                <a:latin typeface="+mn-lt"/>
              </a:rPr>
              <a:t>10 </a:t>
            </a:r>
            <a:r>
              <a:rPr lang="en-US" sz="3000" b="1" dirty="0">
                <a:solidFill>
                  <a:srgbClr val="C1554A"/>
                </a:solidFill>
                <a:effectLst>
                  <a:outerShdw blurRad="38100" dist="38100" dir="2700000" algn="tl">
                    <a:srgbClr val="000000">
                      <a:alpha val="43137"/>
                    </a:srgbClr>
                  </a:outerShdw>
                </a:effectLst>
                <a:latin typeface="+mn-lt"/>
              </a:rPr>
              <a:t>Whoever loves his brother abides in the light, and in him there is no cause for stumbling. </a:t>
            </a:r>
            <a:r>
              <a:rPr lang="en-US" sz="3000" b="1" baseline="30000" dirty="0">
                <a:solidFill>
                  <a:srgbClr val="C1554A"/>
                </a:solidFill>
                <a:effectLst>
                  <a:outerShdw blurRad="38100" dist="38100" dir="2700000" algn="tl">
                    <a:srgbClr val="000000">
                      <a:alpha val="43137"/>
                    </a:srgbClr>
                  </a:outerShdw>
                </a:effectLst>
                <a:latin typeface="+mn-lt"/>
              </a:rPr>
              <a:t>11 </a:t>
            </a:r>
            <a:r>
              <a:rPr lang="en-US" sz="3000" b="1" dirty="0">
                <a:solidFill>
                  <a:srgbClr val="C1554A"/>
                </a:solidFill>
                <a:effectLst>
                  <a:outerShdw blurRad="38100" dist="38100" dir="2700000" algn="tl">
                    <a:srgbClr val="000000">
                      <a:alpha val="43137"/>
                    </a:srgbClr>
                  </a:outerShdw>
                </a:effectLst>
                <a:latin typeface="+mn-lt"/>
              </a:rPr>
              <a:t>But whoever hates his brother is in the darkness and walks in the darkness, and does not know where he is going, because the darkness has blinded his eyes.</a:t>
            </a:r>
            <a:r>
              <a:rPr lang="en-US" sz="3600" b="1" dirty="0" smtClean="0">
                <a:solidFill>
                  <a:srgbClr val="C1554A"/>
                </a:solidFill>
                <a:effectLst>
                  <a:outerShdw blurRad="38100" dist="38100" dir="2700000" algn="tl">
                    <a:srgbClr val="000000">
                      <a:alpha val="43137"/>
                    </a:srgbClr>
                  </a:outerShdw>
                </a:effectLst>
                <a:latin typeface="+mn-lt"/>
              </a:rPr>
              <a:t/>
            </a:r>
            <a:br>
              <a:rPr lang="en-US" sz="3600" b="1" dirty="0" smtClean="0">
                <a:solidFill>
                  <a:srgbClr val="C1554A"/>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1 John 2:7-11 ESV</a:t>
            </a:r>
            <a:br>
              <a:rPr lang="en-US" sz="2800" b="1" dirty="0" smtClean="0">
                <a:solidFill>
                  <a:srgbClr val="BB0705"/>
                </a:solidFill>
                <a:effectLst>
                  <a:outerShdw blurRad="38100" dist="38100" dir="2700000" algn="tl">
                    <a:srgbClr val="000000">
                      <a:alpha val="43137"/>
                    </a:srgbClr>
                  </a:outerShdw>
                </a:effectLst>
                <a:latin typeface="+mn-lt"/>
              </a:rPr>
            </a:br>
            <a:r>
              <a:rPr lang="en-US" sz="1800" b="1" dirty="0" smtClean="0">
                <a:solidFill>
                  <a:srgbClr val="BB0705"/>
                </a:solidFill>
                <a:effectLst>
                  <a:outerShdw blurRad="38100" dist="38100" dir="2700000" algn="tl">
                    <a:srgbClr val="000000">
                      <a:alpha val="43137"/>
                    </a:srgbClr>
                  </a:outerShdw>
                </a:effectLst>
                <a:latin typeface="+mn-lt"/>
              </a:rPr>
              <a:t>(emphasis added)</a:t>
            </a:r>
            <a:endParaRPr lang="en-US" sz="18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6093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2691464"/>
            <a:ext cx="8888506" cy="1325563"/>
          </a:xfrm>
        </p:spPr>
        <p:txBody>
          <a:bodyPr>
            <a:noAutofit/>
          </a:bodyPr>
          <a:lstStyle/>
          <a:p>
            <a:pPr algn="ctr"/>
            <a:r>
              <a:rPr lang="en-US" sz="3000" b="1" baseline="30000" dirty="0">
                <a:solidFill>
                  <a:srgbClr val="C1554A"/>
                </a:solidFill>
                <a:effectLst>
                  <a:outerShdw blurRad="38100" dist="38100" dir="2700000" algn="tl">
                    <a:srgbClr val="000000">
                      <a:alpha val="43137"/>
                    </a:srgbClr>
                  </a:outerShdw>
                </a:effectLst>
                <a:latin typeface="+mn-lt"/>
              </a:rPr>
              <a:t>7 </a:t>
            </a:r>
            <a:r>
              <a:rPr lang="en-US" sz="3000" b="1" dirty="0">
                <a:solidFill>
                  <a:srgbClr val="C1554A"/>
                </a:solidFill>
                <a:effectLst>
                  <a:outerShdw blurRad="38100" dist="38100" dir="2700000" algn="tl">
                    <a:srgbClr val="000000">
                      <a:alpha val="43137"/>
                    </a:srgbClr>
                  </a:outerShdw>
                </a:effectLst>
                <a:latin typeface="+mn-lt"/>
              </a:rPr>
              <a:t>Beloved, I am writing you no new commandment, but an old commandment that you had from the beginning. The old commandment is the word that you have heard. </a:t>
            </a:r>
            <a:r>
              <a:rPr lang="en-US" sz="3000" b="1" baseline="30000" dirty="0">
                <a:solidFill>
                  <a:srgbClr val="C1554A"/>
                </a:solidFill>
                <a:effectLst>
                  <a:outerShdw blurRad="38100" dist="38100" dir="2700000" algn="tl">
                    <a:srgbClr val="000000">
                      <a:alpha val="43137"/>
                    </a:srgbClr>
                  </a:outerShdw>
                </a:effectLst>
                <a:latin typeface="+mn-lt"/>
              </a:rPr>
              <a:t>8 </a:t>
            </a:r>
            <a:r>
              <a:rPr lang="en-US" sz="3000" b="1" dirty="0">
                <a:solidFill>
                  <a:srgbClr val="C1554A"/>
                </a:solidFill>
                <a:effectLst>
                  <a:outerShdw blurRad="38100" dist="38100" dir="2700000" algn="tl">
                    <a:srgbClr val="000000">
                      <a:alpha val="43137"/>
                    </a:srgbClr>
                  </a:outerShdw>
                </a:effectLst>
                <a:latin typeface="+mn-lt"/>
              </a:rPr>
              <a:t>At the same time, it is a new commandment that I am writing to you, which is true in him and in you, because the darkness is passing away and the true light is already shining.  </a:t>
            </a:r>
            <a:r>
              <a:rPr lang="en-US" sz="3000" b="1" baseline="30000" dirty="0">
                <a:solidFill>
                  <a:srgbClr val="BB0705"/>
                </a:solidFill>
                <a:effectLst>
                  <a:outerShdw blurRad="38100" dist="38100" dir="2700000" algn="tl">
                    <a:srgbClr val="000000">
                      <a:alpha val="43137"/>
                    </a:srgbClr>
                  </a:outerShdw>
                </a:effectLst>
                <a:latin typeface="+mn-lt"/>
              </a:rPr>
              <a:t>9 </a:t>
            </a:r>
            <a:r>
              <a:rPr lang="en-US" sz="3000" b="1" dirty="0">
                <a:solidFill>
                  <a:srgbClr val="BB0705"/>
                </a:solidFill>
                <a:effectLst>
                  <a:outerShdw blurRad="38100" dist="38100" dir="2700000" algn="tl">
                    <a:srgbClr val="000000">
                      <a:alpha val="43137"/>
                    </a:srgbClr>
                  </a:outerShdw>
                </a:effectLst>
                <a:latin typeface="+mn-lt"/>
              </a:rPr>
              <a:t>Whoever says he is in the light and hates his brother is still in darkness. </a:t>
            </a:r>
            <a:r>
              <a:rPr lang="en-US" sz="3000" b="1" baseline="30000" dirty="0">
                <a:solidFill>
                  <a:srgbClr val="BB0705"/>
                </a:solidFill>
                <a:effectLst>
                  <a:outerShdw blurRad="38100" dist="38100" dir="2700000" algn="tl">
                    <a:srgbClr val="000000">
                      <a:alpha val="43137"/>
                    </a:srgbClr>
                  </a:outerShdw>
                </a:effectLst>
                <a:latin typeface="+mn-lt"/>
              </a:rPr>
              <a:t>10 </a:t>
            </a:r>
            <a:r>
              <a:rPr lang="en-US" sz="3000" b="1" dirty="0">
                <a:solidFill>
                  <a:srgbClr val="BB0705"/>
                </a:solidFill>
                <a:effectLst>
                  <a:outerShdw blurRad="38100" dist="38100" dir="2700000" algn="tl">
                    <a:srgbClr val="000000">
                      <a:alpha val="43137"/>
                    </a:srgbClr>
                  </a:outerShdw>
                </a:effectLst>
                <a:latin typeface="+mn-lt"/>
              </a:rPr>
              <a:t>Whoever loves his brother abides in the light, and in him there is no cause for stumbling. </a:t>
            </a:r>
            <a:r>
              <a:rPr lang="en-US" sz="3000" b="1" baseline="30000" dirty="0">
                <a:solidFill>
                  <a:srgbClr val="BB0705"/>
                </a:solidFill>
                <a:effectLst>
                  <a:outerShdw blurRad="38100" dist="38100" dir="2700000" algn="tl">
                    <a:srgbClr val="000000">
                      <a:alpha val="43137"/>
                    </a:srgbClr>
                  </a:outerShdw>
                </a:effectLst>
                <a:latin typeface="+mn-lt"/>
              </a:rPr>
              <a:t>11 </a:t>
            </a:r>
            <a:r>
              <a:rPr lang="en-US" sz="3000" b="1" dirty="0">
                <a:solidFill>
                  <a:srgbClr val="BB0705"/>
                </a:solidFill>
                <a:effectLst>
                  <a:outerShdw blurRad="38100" dist="38100" dir="2700000" algn="tl">
                    <a:srgbClr val="000000">
                      <a:alpha val="43137"/>
                    </a:srgbClr>
                  </a:outerShdw>
                </a:effectLst>
                <a:latin typeface="+mn-lt"/>
              </a:rPr>
              <a:t>But whoever hates his brother is in the darkness and walks in the darkness, and does not know where he is going, because the darkness has blinded his eyes.</a:t>
            </a:r>
            <a:r>
              <a:rPr lang="en-US" sz="3600" b="1" dirty="0" smtClean="0">
                <a:solidFill>
                  <a:srgbClr val="BB0705"/>
                </a:solidFill>
                <a:effectLst>
                  <a:outerShdw blurRad="38100" dist="38100" dir="2700000" algn="tl">
                    <a:srgbClr val="000000">
                      <a:alpha val="43137"/>
                    </a:srgbClr>
                  </a:outerShdw>
                </a:effectLst>
                <a:latin typeface="+mn-lt"/>
              </a:rPr>
              <a:t/>
            </a:r>
            <a:br>
              <a:rPr lang="en-US" sz="3600" b="1" dirty="0" smtClean="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1 John 2:7-11 ESV</a:t>
            </a:r>
            <a:endParaRPr lang="en-US" sz="28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26311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17" y="1736730"/>
            <a:ext cx="8878421" cy="1325563"/>
          </a:xfrm>
        </p:spPr>
        <p:txBody>
          <a:bodyPr>
            <a:noAutofit/>
          </a:bodyPr>
          <a:lstStyle/>
          <a:p>
            <a:pPr algn="ctr"/>
            <a:r>
              <a:rPr lang="en-US" sz="4000" b="1" baseline="30000" dirty="0">
                <a:solidFill>
                  <a:srgbClr val="C00000"/>
                </a:solidFill>
                <a:effectLst>
                  <a:outerShdw blurRad="38100" dist="38100" dir="2700000" algn="tl">
                    <a:srgbClr val="000000">
                      <a:alpha val="43137"/>
                    </a:srgbClr>
                  </a:outerShdw>
                </a:effectLst>
                <a:latin typeface="+mn-lt"/>
              </a:rPr>
              <a:t>34</a:t>
            </a:r>
            <a:r>
              <a:rPr lang="en-US" sz="4000" b="1" dirty="0">
                <a:solidFill>
                  <a:srgbClr val="C00000"/>
                </a:solidFill>
                <a:effectLst>
                  <a:outerShdw blurRad="38100" dist="38100" dir="2700000" algn="tl">
                    <a:srgbClr val="000000">
                      <a:alpha val="43137"/>
                    </a:srgbClr>
                  </a:outerShdw>
                </a:effectLst>
                <a:latin typeface="+mn-lt"/>
              </a:rPr>
              <a:t> A new commandment I give to you, that you love one another: just as I have loved you, you also are to love one another. </a:t>
            </a:r>
            <a:r>
              <a:rPr lang="en-US" sz="4000" b="1" baseline="30000" dirty="0">
                <a:solidFill>
                  <a:srgbClr val="C00000"/>
                </a:solidFill>
                <a:effectLst>
                  <a:outerShdw blurRad="38100" dist="38100" dir="2700000" algn="tl">
                    <a:srgbClr val="000000">
                      <a:alpha val="43137"/>
                    </a:srgbClr>
                  </a:outerShdw>
                </a:effectLst>
                <a:latin typeface="+mn-lt"/>
              </a:rPr>
              <a:t>35 </a:t>
            </a:r>
            <a:r>
              <a:rPr lang="en-US" sz="4000" b="1" dirty="0">
                <a:solidFill>
                  <a:srgbClr val="C00000"/>
                </a:solidFill>
                <a:effectLst>
                  <a:outerShdw blurRad="38100" dist="38100" dir="2700000" algn="tl">
                    <a:srgbClr val="000000">
                      <a:alpha val="43137"/>
                    </a:srgbClr>
                  </a:outerShdw>
                </a:effectLst>
                <a:latin typeface="+mn-lt"/>
              </a:rPr>
              <a:t>By this all people will know that you are my disciples, if you have love for one another.” </a:t>
            </a:r>
            <a:r>
              <a:rPr lang="en-US" sz="4000" b="1" dirty="0" smtClean="0">
                <a:solidFill>
                  <a:srgbClr val="C00000"/>
                </a:solidFill>
                <a:effectLst>
                  <a:outerShdw blurRad="38100" dist="38100" dir="2700000" algn="tl">
                    <a:srgbClr val="000000">
                      <a:alpha val="43137"/>
                    </a:srgbClr>
                  </a:outerShdw>
                </a:effectLst>
                <a:latin typeface="+mn-lt"/>
              </a:rPr>
              <a:t/>
            </a:r>
            <a:br>
              <a:rPr lang="en-US" sz="4000" b="1" dirty="0" smtClean="0">
                <a:solidFill>
                  <a:srgbClr val="C00000"/>
                </a:solidFill>
                <a:effectLst>
                  <a:outerShdw blurRad="38100" dist="38100" dir="2700000" algn="tl">
                    <a:srgbClr val="000000">
                      <a:alpha val="43137"/>
                    </a:srgbClr>
                  </a:outerShdw>
                </a:effectLst>
                <a:latin typeface="+mn-lt"/>
              </a:rPr>
            </a:br>
            <a:r>
              <a:rPr lang="en-US" sz="4000" b="1" dirty="0">
                <a:solidFill>
                  <a:srgbClr val="C00000"/>
                </a:solidFill>
                <a:effectLst>
                  <a:outerShdw blurRad="38100" dist="38100" dir="2700000" algn="tl">
                    <a:srgbClr val="000000">
                      <a:alpha val="43137"/>
                    </a:srgbClr>
                  </a:outerShdw>
                </a:effectLst>
                <a:latin typeface="+mn-lt"/>
              </a:rPr>
              <a:t/>
            </a:r>
            <a:br>
              <a:rPr lang="en-US" sz="40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John 13:34-35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17338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91268"/>
            <a:ext cx="8878421" cy="1325563"/>
          </a:xfrm>
        </p:spPr>
        <p:txBody>
          <a:bodyPr>
            <a:noAutofit/>
          </a:bodyPr>
          <a:lstStyle/>
          <a:p>
            <a:pPr algn="ctr"/>
            <a:r>
              <a:rPr lang="en-US" sz="4000" b="1" baseline="30000" dirty="0">
                <a:solidFill>
                  <a:srgbClr val="C00000"/>
                </a:solidFill>
                <a:effectLst>
                  <a:outerShdw blurRad="38100" dist="38100" dir="2700000" algn="tl">
                    <a:srgbClr val="000000">
                      <a:alpha val="43137"/>
                    </a:srgbClr>
                  </a:outerShdw>
                </a:effectLst>
                <a:latin typeface="+mn-lt"/>
              </a:rPr>
              <a:t>14 </a:t>
            </a:r>
            <a:r>
              <a:rPr lang="en-US" sz="4000" b="1" dirty="0">
                <a:solidFill>
                  <a:srgbClr val="C00000"/>
                </a:solidFill>
                <a:effectLst>
                  <a:outerShdw blurRad="38100" dist="38100" dir="2700000" algn="tl">
                    <a:srgbClr val="000000">
                      <a:alpha val="43137"/>
                    </a:srgbClr>
                  </a:outerShdw>
                </a:effectLst>
                <a:latin typeface="+mn-lt"/>
              </a:rPr>
              <a:t>Let all that you do be done in love</a:t>
            </a:r>
            <a:r>
              <a:rPr lang="en-US" sz="4000" b="1" dirty="0" smtClean="0">
                <a:solidFill>
                  <a:srgbClr val="C00000"/>
                </a:solidFill>
                <a:effectLst>
                  <a:outerShdw blurRad="38100" dist="38100" dir="2700000" algn="tl">
                    <a:srgbClr val="000000">
                      <a:alpha val="43137"/>
                    </a:srgbClr>
                  </a:outerShdw>
                </a:effectLst>
                <a:latin typeface="+mn-lt"/>
              </a:rPr>
              <a:t>.</a:t>
            </a:r>
            <a:br>
              <a:rPr lang="en-US" sz="4000" b="1" dirty="0" smtClean="0">
                <a:solidFill>
                  <a:srgbClr val="C00000"/>
                </a:solidFill>
                <a:effectLst>
                  <a:outerShdw blurRad="38100" dist="38100" dir="2700000" algn="tl">
                    <a:srgbClr val="000000">
                      <a:alpha val="43137"/>
                    </a:srgbClr>
                  </a:outerShdw>
                </a:effectLst>
                <a:latin typeface="+mn-lt"/>
              </a:rPr>
            </a:br>
            <a:r>
              <a:rPr lang="en-US" sz="4000" b="1" dirty="0">
                <a:solidFill>
                  <a:srgbClr val="C00000"/>
                </a:solidFill>
                <a:effectLst>
                  <a:outerShdw blurRad="38100" dist="38100" dir="2700000" algn="tl">
                    <a:srgbClr val="000000">
                      <a:alpha val="43137"/>
                    </a:srgbClr>
                  </a:outerShdw>
                </a:effectLst>
                <a:latin typeface="+mn-lt"/>
              </a:rPr>
              <a:t/>
            </a:r>
            <a:br>
              <a:rPr lang="en-US" sz="40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Philippians </a:t>
            </a:r>
            <a:r>
              <a:rPr lang="en-US" sz="2800" b="1" dirty="0" smtClean="0">
                <a:solidFill>
                  <a:srgbClr val="C00000"/>
                </a:solidFill>
                <a:effectLst>
                  <a:outerShdw blurRad="38100" dist="38100" dir="2700000" algn="tl">
                    <a:srgbClr val="000000">
                      <a:alpha val="43137"/>
                    </a:srgbClr>
                  </a:outerShdw>
                </a:effectLst>
                <a:latin typeface="+mn-lt"/>
              </a:rPr>
              <a:t>4:4-7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3974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2220824"/>
            <a:ext cx="8878421" cy="1325563"/>
          </a:xfrm>
        </p:spPr>
        <p:txBody>
          <a:bodyPr>
            <a:noAutofit/>
          </a:bodyPr>
          <a:lstStyle/>
          <a:p>
            <a:pPr algn="ctr"/>
            <a:r>
              <a:rPr lang="en-US" sz="4000" b="1" baseline="30000" dirty="0">
                <a:solidFill>
                  <a:srgbClr val="C00000"/>
                </a:solidFill>
                <a:effectLst>
                  <a:outerShdw blurRad="38100" dist="38100" dir="2700000" algn="tl">
                    <a:srgbClr val="000000">
                      <a:alpha val="43137"/>
                    </a:srgbClr>
                  </a:outerShdw>
                </a:effectLst>
                <a:latin typeface="+mn-lt"/>
              </a:rPr>
              <a:t>6 </a:t>
            </a:r>
            <a:r>
              <a:rPr lang="en-US" sz="4000" b="1" dirty="0">
                <a:solidFill>
                  <a:srgbClr val="C00000"/>
                </a:solidFill>
                <a:effectLst>
                  <a:outerShdw blurRad="38100" dist="38100" dir="2700000" algn="tl">
                    <a:srgbClr val="000000">
                      <a:alpha val="43137"/>
                    </a:srgbClr>
                  </a:outerShdw>
                </a:effectLst>
                <a:latin typeface="+mn-lt"/>
              </a:rPr>
              <a:t>For while we were still weak, at the right time Christ died for the ungodly. </a:t>
            </a:r>
            <a:r>
              <a:rPr lang="en-US" sz="4000" b="1" baseline="30000" dirty="0">
                <a:solidFill>
                  <a:srgbClr val="C00000"/>
                </a:solidFill>
                <a:effectLst>
                  <a:outerShdw blurRad="38100" dist="38100" dir="2700000" algn="tl">
                    <a:srgbClr val="000000">
                      <a:alpha val="43137"/>
                    </a:srgbClr>
                  </a:outerShdw>
                </a:effectLst>
                <a:latin typeface="+mn-lt"/>
              </a:rPr>
              <a:t>7 </a:t>
            </a:r>
            <a:r>
              <a:rPr lang="en-US" sz="4000" b="1" dirty="0">
                <a:solidFill>
                  <a:srgbClr val="C00000"/>
                </a:solidFill>
                <a:effectLst>
                  <a:outerShdw blurRad="38100" dist="38100" dir="2700000" algn="tl">
                    <a:srgbClr val="000000">
                      <a:alpha val="43137"/>
                    </a:srgbClr>
                  </a:outerShdw>
                </a:effectLst>
                <a:latin typeface="+mn-lt"/>
              </a:rPr>
              <a:t>For one will scarcely die for a righteous person—though perhaps for a good person one would dare even to die— </a:t>
            </a:r>
            <a:r>
              <a:rPr lang="en-US" sz="4000" b="1" baseline="30000" dirty="0">
                <a:solidFill>
                  <a:srgbClr val="C00000"/>
                </a:solidFill>
                <a:effectLst>
                  <a:outerShdw blurRad="38100" dist="38100" dir="2700000" algn="tl">
                    <a:srgbClr val="000000">
                      <a:alpha val="43137"/>
                    </a:srgbClr>
                  </a:outerShdw>
                </a:effectLst>
                <a:latin typeface="+mn-lt"/>
              </a:rPr>
              <a:t>8 </a:t>
            </a:r>
            <a:r>
              <a:rPr lang="en-US" sz="4000" b="1" dirty="0">
                <a:solidFill>
                  <a:srgbClr val="C00000"/>
                </a:solidFill>
                <a:effectLst>
                  <a:outerShdw blurRad="38100" dist="38100" dir="2700000" algn="tl">
                    <a:srgbClr val="000000">
                      <a:alpha val="43137"/>
                    </a:srgbClr>
                  </a:outerShdw>
                </a:effectLst>
                <a:latin typeface="+mn-lt"/>
              </a:rPr>
              <a:t>but God shows his love for us in that while we were still sinners, Christ died for us</a:t>
            </a:r>
            <a:r>
              <a:rPr lang="en-US" sz="2400" dirty="0" smtClean="0">
                <a:solidFill>
                  <a:srgbClr val="C00000"/>
                </a:solidFill>
                <a:effectLst>
                  <a:outerShdw blurRad="38100" dist="38100" dir="2700000" algn="tl">
                    <a:srgbClr val="000000">
                      <a:alpha val="43137"/>
                    </a:srgbClr>
                  </a:outerShdw>
                </a:effectLst>
                <a:latin typeface="+mn-lt"/>
              </a:rPr>
              <a:t> </a:t>
            </a:r>
            <a:br>
              <a:rPr lang="en-US" sz="2400"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Romans 5:6-8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4686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1817414"/>
            <a:ext cx="8878421" cy="1325563"/>
          </a:xfrm>
        </p:spPr>
        <p:txBody>
          <a:bodyPr>
            <a:noAutofit/>
          </a:bodyPr>
          <a:lstStyle/>
          <a:p>
            <a:pPr algn="ctr"/>
            <a:r>
              <a:rPr lang="en-US" sz="4000" b="1" baseline="30000" dirty="0">
                <a:solidFill>
                  <a:srgbClr val="C00000"/>
                </a:solidFill>
                <a:effectLst>
                  <a:outerShdw blurRad="38100" dist="38100" dir="2700000" algn="tl">
                    <a:srgbClr val="000000">
                      <a:alpha val="43137"/>
                    </a:srgbClr>
                  </a:outerShdw>
                </a:effectLst>
                <a:latin typeface="+mn-lt"/>
              </a:rPr>
              <a:t>12 </a:t>
            </a:r>
            <a:r>
              <a:rPr lang="en-US" sz="4000" b="1" dirty="0">
                <a:solidFill>
                  <a:srgbClr val="C00000"/>
                </a:solidFill>
                <a:effectLst>
                  <a:outerShdw blurRad="38100" dist="38100" dir="2700000" algn="tl">
                    <a:srgbClr val="000000">
                      <a:alpha val="43137"/>
                    </a:srgbClr>
                  </a:outerShdw>
                </a:effectLst>
                <a:latin typeface="+mn-lt"/>
              </a:rPr>
              <a:t>“This is my commandment, that you love one another as I have loved you. </a:t>
            </a:r>
            <a:r>
              <a:rPr lang="en-US" sz="4000" b="1" baseline="30000" dirty="0">
                <a:solidFill>
                  <a:srgbClr val="C00000"/>
                </a:solidFill>
                <a:effectLst>
                  <a:outerShdw blurRad="38100" dist="38100" dir="2700000" algn="tl">
                    <a:srgbClr val="000000">
                      <a:alpha val="43137"/>
                    </a:srgbClr>
                  </a:outerShdw>
                </a:effectLst>
                <a:latin typeface="+mn-lt"/>
              </a:rPr>
              <a:t>13 </a:t>
            </a:r>
            <a:r>
              <a:rPr lang="en-US" sz="4000" b="1" dirty="0">
                <a:solidFill>
                  <a:srgbClr val="C00000"/>
                </a:solidFill>
                <a:effectLst>
                  <a:outerShdw blurRad="38100" dist="38100" dir="2700000" algn="tl">
                    <a:srgbClr val="000000">
                      <a:alpha val="43137"/>
                    </a:srgbClr>
                  </a:outerShdw>
                </a:effectLst>
                <a:latin typeface="+mn-lt"/>
              </a:rPr>
              <a:t>Greater love has no one than this, that someone lay down his life for his friends. </a:t>
            </a:r>
            <a:r>
              <a:rPr lang="en-US" sz="4000" b="1" baseline="30000" dirty="0">
                <a:solidFill>
                  <a:srgbClr val="C00000"/>
                </a:solidFill>
                <a:effectLst>
                  <a:outerShdw blurRad="38100" dist="38100" dir="2700000" algn="tl">
                    <a:srgbClr val="000000">
                      <a:alpha val="43137"/>
                    </a:srgbClr>
                  </a:outerShdw>
                </a:effectLst>
                <a:latin typeface="+mn-lt"/>
              </a:rPr>
              <a:t>14</a:t>
            </a:r>
            <a:r>
              <a:rPr lang="en-US" sz="4000" b="1" dirty="0">
                <a:solidFill>
                  <a:srgbClr val="C00000"/>
                </a:solidFill>
                <a:effectLst>
                  <a:outerShdw blurRad="38100" dist="38100" dir="2700000" algn="tl">
                    <a:srgbClr val="000000">
                      <a:alpha val="43137"/>
                    </a:srgbClr>
                  </a:outerShdw>
                </a:effectLst>
                <a:latin typeface="+mn-lt"/>
              </a:rPr>
              <a:t> You are my friends if you do what I command you</a:t>
            </a:r>
            <a:r>
              <a:rPr lang="en-US" sz="4000" b="1" dirty="0" smtClean="0">
                <a:solidFill>
                  <a:srgbClr val="C00000"/>
                </a:solidFill>
                <a:effectLst>
                  <a:outerShdw blurRad="38100" dist="38100" dir="2700000" algn="tl">
                    <a:srgbClr val="000000">
                      <a:alpha val="43137"/>
                    </a:srgbClr>
                  </a:outerShdw>
                </a:effectLst>
                <a:latin typeface="+mn-lt"/>
              </a:rPr>
              <a:t>.</a:t>
            </a:r>
            <a:br>
              <a:rPr lang="en-US" sz="40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John 15:12-14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9782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17" y="2247720"/>
            <a:ext cx="8878421" cy="1325563"/>
          </a:xfrm>
        </p:spPr>
        <p:txBody>
          <a:bodyPr>
            <a:noAutofit/>
          </a:bodyPr>
          <a:lstStyle/>
          <a:p>
            <a:pPr algn="ctr"/>
            <a:r>
              <a:rPr lang="en-US" sz="4000" b="1" baseline="30000" dirty="0">
                <a:solidFill>
                  <a:srgbClr val="C00000"/>
                </a:solidFill>
                <a:effectLst>
                  <a:outerShdw blurRad="38100" dist="38100" dir="2700000" algn="tl">
                    <a:srgbClr val="000000">
                      <a:alpha val="43137"/>
                    </a:srgbClr>
                  </a:outerShdw>
                </a:effectLst>
                <a:latin typeface="+mn-lt"/>
              </a:rPr>
              <a:t>9 </a:t>
            </a:r>
            <a:r>
              <a:rPr lang="en-US" sz="4000" b="1" dirty="0">
                <a:solidFill>
                  <a:srgbClr val="C00000"/>
                </a:solidFill>
                <a:effectLst>
                  <a:outerShdw blurRad="38100" dist="38100" dir="2700000" algn="tl">
                    <a:srgbClr val="000000">
                      <a:alpha val="43137"/>
                    </a:srgbClr>
                  </a:outerShdw>
                </a:effectLst>
                <a:latin typeface="+mn-lt"/>
              </a:rPr>
              <a:t>Now concerning brotherly love you have no need for anyone to write to you, for you yourselves have been taught by God to love one another,</a:t>
            </a:r>
            <a:r>
              <a:rPr lang="en-US" sz="4000" b="1" dirty="0">
                <a:solidFill>
                  <a:srgbClr val="C00000"/>
                </a:solidFill>
                <a:effectLst>
                  <a:outerShdw blurRad="38100" dist="38100" dir="2700000" algn="tl">
                    <a:srgbClr val="000000">
                      <a:alpha val="43137"/>
                    </a:srgbClr>
                  </a:outerShdw>
                </a:effectLst>
                <a:latin typeface="+mn-lt"/>
              </a:rPr>
              <a:t> </a:t>
            </a:r>
            <a:r>
              <a:rPr lang="en-US" sz="4000" b="1" baseline="30000" dirty="0">
                <a:solidFill>
                  <a:srgbClr val="C00000"/>
                </a:solidFill>
                <a:effectLst>
                  <a:outerShdw blurRad="38100" dist="38100" dir="2700000" algn="tl">
                    <a:srgbClr val="000000">
                      <a:alpha val="43137"/>
                    </a:srgbClr>
                  </a:outerShdw>
                </a:effectLst>
                <a:latin typeface="+mn-lt"/>
              </a:rPr>
              <a:t>10 </a:t>
            </a:r>
            <a:r>
              <a:rPr lang="en-US" sz="4000" b="1" dirty="0">
                <a:solidFill>
                  <a:srgbClr val="C00000"/>
                </a:solidFill>
                <a:effectLst>
                  <a:outerShdw blurRad="38100" dist="38100" dir="2700000" algn="tl">
                    <a:srgbClr val="000000">
                      <a:alpha val="43137"/>
                    </a:srgbClr>
                  </a:outerShdw>
                </a:effectLst>
                <a:latin typeface="+mn-lt"/>
              </a:rPr>
              <a:t>for that indeed is what you are doing to all the brothers throughout Macedonia. But we urge you, brothers, to do this more and more</a:t>
            </a:r>
            <a:r>
              <a:rPr lang="en-US" sz="4000" b="1" dirty="0" smtClean="0">
                <a:solidFill>
                  <a:srgbClr val="C00000"/>
                </a:solidFill>
                <a:effectLst>
                  <a:outerShdw blurRad="38100" dist="38100" dir="2700000" algn="tl">
                    <a:srgbClr val="000000">
                      <a:alpha val="43137"/>
                    </a:srgbClr>
                  </a:outerShdw>
                </a:effectLst>
                <a:latin typeface="+mn-lt"/>
              </a:rPr>
              <a:t/>
            </a:r>
            <a:br>
              <a:rPr lang="en-US" sz="40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Thessalonians 4:9-10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1293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119</TotalTime>
  <Words>41</Words>
  <Application>Microsoft Office PowerPoint</Application>
  <PresentationFormat>On-screen Show (4:3)</PresentationFormat>
  <Paragraphs>12</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7 Beloved, I am writing you no new commandment, but an old commandment that you had from the beginning. The old commandment is the word that you have heard. 8 At the same time, it is a new commandment that I am writing to you, which is true in him and in you, because the darkness is passing away and the true light is already shining.  9 Whoever says he is in the light and hates his brother is still in darkness. 10 Whoever loves his brother abides in the light, and in him there is no cause for stumbling. 11 But whoever hates his brother is in the darkness and walks in the darkness, and does not know where he is going, because the darkness has blinded his eyes.   1 John 2:7-11 ESV</vt:lpstr>
      <vt:lpstr>The word that you have heard</vt:lpstr>
      <vt:lpstr>36 “Teacher, which is the great commandment in the Law?” 37 And he said to him, “You shall love the Lord your God with all your heart and with all your soul and with all your mind. 38 This is the great and first commandment. 39 And a second is like it: You shall love your neighbor as yourself. 40 On these two commandments depend all the Law and the Prophets.”   Matthew 22:36-40 ESV</vt:lpstr>
      <vt:lpstr>7 Beloved, I am writing you no new commandment, but an old commandment that you had from the beginning. The old commandment is the word that you have heard. 8 At the same time, it is a new commandment that I am writing to you, which is true in him and in you, because the darkness is passing away and the true light is already shining.  9 Whoever says he is in the light and hates his brother is still in darkness. 10 Whoever loves his brother abides in the light, and in him there is no cause for stumbling. 11 But whoever hates his brother is in the darkness and walks in the darkness, and does not know where he is going, because the darkness has blinded his eyes.   1 John 2:7-11 ESV (emphasis added)</vt:lpstr>
      <vt:lpstr>7 Beloved, I am writing you no new commandment, but an old commandment that you had from the beginning. The old commandment is the word that you have heard. 8 At the same time, it is a new commandment that I am writing to you, which is true in him and in you, because the darkness is passing away and the true light is already shining.  9 Whoever says he is in the light and hates his brother is still in darkness. 10 Whoever loves his brother abides in the light, and in him there is no cause for stumbling. 11 But whoever hates his brother is in the darkness and walks in the darkness, and does not know where he is going, because the darkness has blinded his eyes.   1 John 2:7-11 ESV</vt:lpstr>
      <vt:lpstr>34 A new commandment I give to you, that you love one another: just as I have loved you, you also are to love one another. 35 By this all people will know that you are my disciples, if you have love for one another.”   John 13:34-35 ESV</vt:lpstr>
      <vt:lpstr>14 Let all that you do be done in love.  Philippians 4:4-7 ESV</vt:lpstr>
      <vt:lpstr>6 For while we were still weak, at the right time Christ died for the ungodly. 7 For one will scarcely die for a righteous person—though perhaps for a good person one would dare even to die— 8 but God shows his love for us in that while we were still sinners, Christ died for us   Romans 5:6-8 ESV</vt:lpstr>
      <vt:lpstr>12 “This is my commandment, that you love one another as I have loved you. 13 Greater love has no one than this, that someone lay down his life for his friends. 14 You are my friends if you do what I command you.  John 15:12-14 ESV</vt:lpstr>
      <vt:lpstr>9 Now concerning brotherly love you have no need for anyone to write to you, for you yourselves have been taught by God to love one another, 10 for that indeed is what you are doing to all the brothers throughout Macedonia. But we urge you, brothers, to do this more and more  1 Thessalonians 4:9-10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16</cp:revision>
  <dcterms:created xsi:type="dcterms:W3CDTF">2017-10-29T10:22:45Z</dcterms:created>
  <dcterms:modified xsi:type="dcterms:W3CDTF">2017-11-26T11:05:34Z</dcterms:modified>
</cp:coreProperties>
</file>