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8" r:id="rId2"/>
    <p:sldId id="289" r:id="rId3"/>
    <p:sldId id="290" r:id="rId4"/>
    <p:sldId id="291" r:id="rId5"/>
    <p:sldId id="292" r:id="rId6"/>
    <p:sldId id="293" r:id="rId7"/>
    <p:sldId id="294" r:id="rId8"/>
    <p:sldId id="295" r:id="rId9"/>
    <p:sldId id="296" r:id="rId10"/>
    <p:sldId id="297" r:id="rId11"/>
    <p:sldId id="298" r:id="rId12"/>
    <p:sldId id="29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F8E"/>
    <a:srgbClr val="FFFDDA"/>
    <a:srgbClr val="CE0101"/>
    <a:srgbClr val="BE0B07"/>
    <a:srgbClr val="180902"/>
    <a:srgbClr val="FFFFEB"/>
    <a:srgbClr val="FFFEDF"/>
    <a:srgbClr val="BB3C09"/>
    <a:srgbClr val="EBEBE7"/>
    <a:srgbClr val="E7D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10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7/8/2018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7/8/2018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7/8/2018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7/8/2018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7/8/2018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7/8/2018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7/8/2018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7/8/2018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7/8/2018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7/8/2018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06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29354"/>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1 </a:t>
            </a:r>
            <a:r>
              <a:rPr lang="en-US" sz="3200" b="1" dirty="0">
                <a:solidFill>
                  <a:srgbClr val="C00000"/>
                </a:solidFill>
                <a:effectLst>
                  <a:outerShdw blurRad="38100" dist="38100" dir="2700000" algn="tl">
                    <a:srgbClr val="000000">
                      <a:alpha val="43137"/>
                    </a:srgbClr>
                  </a:outerShdw>
                </a:effectLst>
                <a:latin typeface="+mn-lt"/>
              </a:rPr>
              <a:t>The elder to the beloved Gaius, whom I love in truth.  </a:t>
            </a:r>
            <a:r>
              <a:rPr lang="en-US" sz="3200" b="1" baseline="30000" dirty="0">
                <a:solidFill>
                  <a:srgbClr val="C00000"/>
                </a:solidFill>
                <a:effectLst>
                  <a:outerShdw blurRad="38100" dist="38100" dir="2700000" algn="tl">
                    <a:srgbClr val="000000">
                      <a:alpha val="43137"/>
                    </a:srgbClr>
                  </a:outerShdw>
                </a:effectLst>
                <a:latin typeface="+mn-lt"/>
              </a:rPr>
              <a:t>2 </a:t>
            </a:r>
            <a:r>
              <a:rPr lang="en-US" sz="3200" b="1" dirty="0">
                <a:solidFill>
                  <a:srgbClr val="C00000"/>
                </a:solidFill>
                <a:effectLst>
                  <a:outerShdw blurRad="38100" dist="38100" dir="2700000" algn="tl">
                    <a:srgbClr val="000000">
                      <a:alpha val="43137"/>
                    </a:srgbClr>
                  </a:outerShdw>
                </a:effectLst>
                <a:latin typeface="+mn-lt"/>
              </a:rPr>
              <a:t>Beloved, I pray that all may go well with you and that you may be in good health, as it goes well with your soul.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For I rejoiced greatly when the brothers</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came and testified to your truth, as indeed you are walking in the truth.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I have no greater joy than to hear that my children are walking in the truth.  </a:t>
            </a:r>
            <a:r>
              <a:rPr lang="en-US" sz="3200" b="1" baseline="30000" dirty="0">
                <a:solidFill>
                  <a:srgbClr val="C00000"/>
                </a:solidFill>
                <a:effectLst>
                  <a:outerShdw blurRad="38100" dist="38100" dir="2700000" algn="tl">
                    <a:srgbClr val="000000">
                      <a:alpha val="43137"/>
                    </a:srgbClr>
                  </a:outerShdw>
                </a:effectLst>
                <a:latin typeface="+mn-lt"/>
              </a:rPr>
              <a:t>5 </a:t>
            </a:r>
            <a:r>
              <a:rPr lang="en-US" sz="3200" b="1" dirty="0">
                <a:solidFill>
                  <a:srgbClr val="C00000"/>
                </a:solidFill>
                <a:effectLst>
                  <a:outerShdw blurRad="38100" dist="38100" dir="2700000" algn="tl">
                    <a:srgbClr val="000000">
                      <a:alpha val="43137"/>
                    </a:srgbClr>
                  </a:outerShdw>
                </a:effectLst>
                <a:latin typeface="+mn-lt"/>
              </a:rPr>
              <a:t>Beloved, it is a faithful thing you do in all your efforts for these brothers, strangers as they are, </a:t>
            </a:r>
            <a:r>
              <a:rPr lang="en-US" sz="3200" b="1" baseline="30000" dirty="0">
                <a:solidFill>
                  <a:srgbClr val="C00000"/>
                </a:solidFill>
                <a:effectLst>
                  <a:outerShdw blurRad="38100" dist="38100" dir="2700000" algn="tl">
                    <a:srgbClr val="000000">
                      <a:alpha val="43137"/>
                    </a:srgbClr>
                  </a:outerShdw>
                </a:effectLst>
                <a:latin typeface="+mn-lt"/>
              </a:rPr>
              <a:t>6 </a:t>
            </a:r>
            <a:r>
              <a:rPr lang="en-US" sz="3200" b="1" dirty="0">
                <a:solidFill>
                  <a:srgbClr val="C00000"/>
                </a:solidFill>
                <a:effectLst>
                  <a:outerShdw blurRad="38100" dist="38100" dir="2700000" algn="tl">
                    <a:srgbClr val="000000">
                      <a:alpha val="43137"/>
                    </a:srgbClr>
                  </a:outerShdw>
                </a:effectLst>
                <a:latin typeface="+mn-lt"/>
              </a:rPr>
              <a:t>who testified to your love before the church. You will do well to send them on their journey in a manner worthy of God.  </a:t>
            </a:r>
            <a:r>
              <a:rPr lang="en-US" sz="3200" b="1" baseline="30000" dirty="0">
                <a:solidFill>
                  <a:srgbClr val="C00000"/>
                </a:solidFill>
                <a:effectLst>
                  <a:outerShdw blurRad="38100" dist="38100" dir="2700000" algn="tl">
                    <a:srgbClr val="000000">
                      <a:alpha val="43137"/>
                    </a:srgbClr>
                  </a:outerShdw>
                </a:effectLst>
                <a:latin typeface="+mn-lt"/>
              </a:rPr>
              <a:t>7 </a:t>
            </a:r>
            <a:r>
              <a:rPr lang="en-US" sz="3200" b="1" dirty="0">
                <a:solidFill>
                  <a:srgbClr val="C00000"/>
                </a:solidFill>
                <a:effectLst>
                  <a:outerShdw blurRad="38100" dist="38100" dir="2700000" algn="tl">
                    <a:srgbClr val="000000">
                      <a:alpha val="43137"/>
                    </a:srgbClr>
                  </a:outerShdw>
                </a:effectLst>
                <a:latin typeface="+mn-lt"/>
              </a:rPr>
              <a:t>For they have gone out for the sake of the name, accepting nothing from the Gentiles.  </a:t>
            </a:r>
            <a:r>
              <a:rPr lang="en-US" sz="3200" b="1" baseline="30000" dirty="0">
                <a:solidFill>
                  <a:srgbClr val="C00000"/>
                </a:solidFill>
                <a:effectLst>
                  <a:outerShdw blurRad="38100" dist="38100" dir="2700000" algn="tl">
                    <a:srgbClr val="000000">
                      <a:alpha val="43137"/>
                    </a:srgbClr>
                  </a:outerShdw>
                </a:effectLst>
                <a:latin typeface="+mn-lt"/>
              </a:rPr>
              <a:t>8 </a:t>
            </a:r>
            <a:r>
              <a:rPr lang="en-US" sz="3200" b="1" dirty="0">
                <a:solidFill>
                  <a:srgbClr val="C00000"/>
                </a:solidFill>
                <a:effectLst>
                  <a:outerShdw blurRad="38100" dist="38100" dir="2700000" algn="tl">
                    <a:srgbClr val="000000">
                      <a:alpha val="43137"/>
                    </a:srgbClr>
                  </a:outerShdw>
                </a:effectLst>
                <a:latin typeface="+mn-lt"/>
              </a:rPr>
              <a:t>Therefore we ought to support people like these, that we may be fellow workers for the truth.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5144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58382"/>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9 </a:t>
            </a:r>
            <a:r>
              <a:rPr lang="en-US" sz="3200" b="1" dirty="0">
                <a:solidFill>
                  <a:srgbClr val="C00000"/>
                </a:solidFill>
                <a:effectLst>
                  <a:outerShdw blurRad="38100" dist="38100" dir="2700000" algn="tl">
                    <a:srgbClr val="000000">
                      <a:alpha val="43137"/>
                    </a:srgbClr>
                  </a:outerShdw>
                </a:effectLst>
                <a:latin typeface="+mn-lt"/>
              </a:rPr>
              <a:t>I have written something to the church, but Diotrephes, who likes to put himself first, does not acknowledge our authority.  </a:t>
            </a:r>
            <a:r>
              <a:rPr lang="en-US" sz="3200" b="1" baseline="30000" dirty="0">
                <a:solidFill>
                  <a:srgbClr val="C00000"/>
                </a:solidFill>
                <a:effectLst>
                  <a:outerShdw blurRad="38100" dist="38100" dir="2700000" algn="tl">
                    <a:srgbClr val="000000">
                      <a:alpha val="43137"/>
                    </a:srgbClr>
                  </a:outerShdw>
                </a:effectLst>
                <a:latin typeface="+mn-lt"/>
              </a:rPr>
              <a:t>10 </a:t>
            </a:r>
            <a:r>
              <a:rPr lang="en-US" sz="3200" b="1" dirty="0">
                <a:solidFill>
                  <a:srgbClr val="C00000"/>
                </a:solidFill>
                <a:effectLst>
                  <a:outerShdw blurRad="38100" dist="38100" dir="2700000" algn="tl">
                    <a:srgbClr val="000000">
                      <a:alpha val="43137"/>
                    </a:srgbClr>
                  </a:outerShdw>
                </a:effectLst>
                <a:latin typeface="+mn-lt"/>
              </a:rPr>
              <a:t>So if I come, I will bring up what he is doing, talking wicked nonsense against us. And not content with that, he refuses to welcome the brothers, and also stops those who want to and puts them out of the church.  </a:t>
            </a:r>
            <a:r>
              <a:rPr lang="en-US" sz="3200" b="1" baseline="30000" dirty="0">
                <a:solidFill>
                  <a:srgbClr val="C00000"/>
                </a:solidFill>
                <a:effectLst>
                  <a:outerShdw blurRad="38100" dist="38100" dir="2700000" algn="tl">
                    <a:srgbClr val="000000">
                      <a:alpha val="43137"/>
                    </a:srgbClr>
                  </a:outerShdw>
                </a:effectLst>
                <a:latin typeface="+mn-lt"/>
              </a:rPr>
              <a:t>11 </a:t>
            </a:r>
            <a:r>
              <a:rPr lang="en-US" sz="3200" b="1" dirty="0">
                <a:solidFill>
                  <a:srgbClr val="C00000"/>
                </a:solidFill>
                <a:effectLst>
                  <a:outerShdw blurRad="38100" dist="38100" dir="2700000" algn="tl">
                    <a:srgbClr val="000000">
                      <a:alpha val="43137"/>
                    </a:srgbClr>
                  </a:outerShdw>
                </a:effectLst>
                <a:latin typeface="+mn-lt"/>
              </a:rPr>
              <a:t>Beloved, do not imitate evil but imitate good. Whoever does good is from God; whoever does evil has not seen God.  </a:t>
            </a:r>
            <a:r>
              <a:rPr lang="en-US" sz="3200" b="1" baseline="30000" dirty="0">
                <a:solidFill>
                  <a:srgbClr val="C00000"/>
                </a:solidFill>
                <a:effectLst>
                  <a:outerShdw blurRad="38100" dist="38100" dir="2700000" algn="tl">
                    <a:srgbClr val="000000">
                      <a:alpha val="43137"/>
                    </a:srgbClr>
                  </a:outerShdw>
                </a:effectLst>
                <a:latin typeface="+mn-lt"/>
              </a:rPr>
              <a:t>12 </a:t>
            </a:r>
            <a:r>
              <a:rPr lang="en-US" sz="3200" b="1" dirty="0">
                <a:solidFill>
                  <a:srgbClr val="C00000"/>
                </a:solidFill>
                <a:effectLst>
                  <a:outerShdw blurRad="38100" dist="38100" dir="2700000" algn="tl">
                    <a:srgbClr val="000000">
                      <a:alpha val="43137"/>
                    </a:srgbClr>
                  </a:outerShdw>
                </a:effectLst>
                <a:latin typeface="+mn-lt"/>
              </a:rPr>
              <a:t>Demetrius has received a good testimony from everyone, and from the truth itself. We also add our testimony, and you know that our testimony is true.  </a:t>
            </a:r>
            <a:r>
              <a:rPr lang="en-US" sz="3200" b="1" baseline="30000" dirty="0">
                <a:solidFill>
                  <a:srgbClr val="C00000"/>
                </a:solidFill>
                <a:effectLst>
                  <a:outerShdw blurRad="38100" dist="38100" dir="2700000" algn="tl">
                    <a:srgbClr val="000000">
                      <a:alpha val="43137"/>
                    </a:srgbClr>
                  </a:outerShdw>
                </a:effectLst>
                <a:latin typeface="+mn-lt"/>
              </a:rPr>
              <a:t>13 </a:t>
            </a:r>
            <a:r>
              <a:rPr lang="en-US" sz="3200" b="1" dirty="0">
                <a:solidFill>
                  <a:srgbClr val="C00000"/>
                </a:solidFill>
                <a:effectLst>
                  <a:outerShdw blurRad="38100" dist="38100" dir="2700000" algn="tl">
                    <a:srgbClr val="000000">
                      <a:alpha val="43137"/>
                    </a:srgbClr>
                  </a:outerShdw>
                </a:effectLst>
                <a:latin typeface="+mn-lt"/>
              </a:rPr>
              <a:t>I had much to write to you, but I would rather not write with pen and ink.  </a:t>
            </a:r>
            <a:r>
              <a:rPr lang="en-US" sz="3200" b="1" baseline="30000" dirty="0">
                <a:solidFill>
                  <a:srgbClr val="C00000"/>
                </a:solidFill>
                <a:effectLst>
                  <a:outerShdw blurRad="38100" dist="38100" dir="2700000" algn="tl">
                    <a:srgbClr val="000000">
                      <a:alpha val="43137"/>
                    </a:srgbClr>
                  </a:outerShdw>
                </a:effectLst>
                <a:latin typeface="+mn-lt"/>
              </a:rPr>
              <a:t>14 </a:t>
            </a:r>
            <a:r>
              <a:rPr lang="en-US" sz="3200" b="1" dirty="0">
                <a:solidFill>
                  <a:srgbClr val="C00000"/>
                </a:solidFill>
                <a:effectLst>
                  <a:outerShdw blurRad="38100" dist="38100" dir="2700000" algn="tl">
                    <a:srgbClr val="000000">
                      <a:alpha val="43137"/>
                    </a:srgbClr>
                  </a:outerShdw>
                </a:effectLst>
                <a:latin typeface="+mn-lt"/>
              </a:rPr>
              <a:t>I hope to see you soon, and we will talk face to face.  </a:t>
            </a:r>
            <a:r>
              <a:rPr lang="en-US" sz="3200" b="1" baseline="30000" dirty="0">
                <a:solidFill>
                  <a:srgbClr val="C00000"/>
                </a:solidFill>
                <a:effectLst>
                  <a:outerShdw blurRad="38100" dist="38100" dir="2700000" algn="tl">
                    <a:srgbClr val="000000">
                      <a:alpha val="43137"/>
                    </a:srgbClr>
                  </a:outerShdw>
                </a:effectLst>
                <a:latin typeface="+mn-lt"/>
              </a:rPr>
              <a:t>15 </a:t>
            </a:r>
            <a:r>
              <a:rPr lang="en-US" sz="3200" b="1" dirty="0">
                <a:solidFill>
                  <a:srgbClr val="C00000"/>
                </a:solidFill>
                <a:effectLst>
                  <a:outerShdw blurRad="38100" dist="38100" dir="2700000" algn="tl">
                    <a:srgbClr val="000000">
                      <a:alpha val="43137"/>
                    </a:srgbClr>
                  </a:outerShdw>
                </a:effectLst>
                <a:latin typeface="+mn-lt"/>
              </a:rPr>
              <a:t>Peace be to you. The friends greet you. Greet the friends, each by name.</a:t>
            </a:r>
            <a:r>
              <a:rPr lang="en-US" sz="3200" dirty="0">
                <a:solidFill>
                  <a:srgbClr val="C00000"/>
                </a:solidFill>
                <a:effectLst>
                  <a:outerShdw blurRad="38100" dist="38100" dir="2700000" algn="tl">
                    <a:srgbClr val="000000">
                      <a:alpha val="43137"/>
                    </a:srgbClr>
                  </a:outerShdw>
                </a:effectLst>
                <a:latin typeface="+mn-lt"/>
              </a:rPr>
              <a:t/>
            </a:r>
            <a:br>
              <a:rPr lang="en-US" sz="32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8040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29354"/>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1 </a:t>
            </a:r>
            <a:r>
              <a:rPr lang="en-US" sz="3200" b="1" dirty="0">
                <a:solidFill>
                  <a:srgbClr val="C00000"/>
                </a:solidFill>
                <a:effectLst>
                  <a:outerShdw blurRad="38100" dist="38100" dir="2700000" algn="tl">
                    <a:srgbClr val="000000">
                      <a:alpha val="43137"/>
                    </a:srgbClr>
                  </a:outerShdw>
                </a:effectLst>
                <a:latin typeface="+mn-lt"/>
              </a:rPr>
              <a:t>The elder to the beloved Gaius, whom I love in truth.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Beloved, I pray that all may go well with you and that you may be in good health, as it goes well with your soul.</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For I rejoiced greatly when the brothers</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came and testified to your truth, as indeed you are walking in the truth.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I have no greater joy than to hear that my children are walking in the truth.  </a:t>
            </a:r>
            <a:r>
              <a:rPr lang="en-US" sz="3200" b="1" baseline="30000" dirty="0">
                <a:solidFill>
                  <a:srgbClr val="C00000"/>
                </a:solidFill>
                <a:effectLst>
                  <a:outerShdw blurRad="38100" dist="38100" dir="2700000" algn="tl">
                    <a:srgbClr val="000000">
                      <a:alpha val="43137"/>
                    </a:srgbClr>
                  </a:outerShdw>
                </a:effectLst>
                <a:latin typeface="+mn-lt"/>
              </a:rPr>
              <a:t>5 </a:t>
            </a:r>
            <a:r>
              <a:rPr lang="en-US" sz="3200" b="1" dirty="0">
                <a:solidFill>
                  <a:srgbClr val="C00000"/>
                </a:solidFill>
                <a:effectLst>
                  <a:outerShdw blurRad="38100" dist="38100" dir="2700000" algn="tl">
                    <a:srgbClr val="000000">
                      <a:alpha val="43137"/>
                    </a:srgbClr>
                  </a:outerShdw>
                </a:effectLst>
                <a:latin typeface="+mn-lt"/>
              </a:rPr>
              <a:t>Beloved, it is a faithful thing you do in all your efforts for these brothers, strangers as they are, </a:t>
            </a:r>
            <a:r>
              <a:rPr lang="en-US" sz="3200" b="1" baseline="30000" dirty="0">
                <a:solidFill>
                  <a:srgbClr val="C00000"/>
                </a:solidFill>
                <a:effectLst>
                  <a:outerShdw blurRad="38100" dist="38100" dir="2700000" algn="tl">
                    <a:srgbClr val="000000">
                      <a:alpha val="43137"/>
                    </a:srgbClr>
                  </a:outerShdw>
                </a:effectLst>
                <a:latin typeface="+mn-lt"/>
              </a:rPr>
              <a:t>6 </a:t>
            </a:r>
            <a:r>
              <a:rPr lang="en-US" sz="3200" b="1" dirty="0">
                <a:solidFill>
                  <a:srgbClr val="C00000"/>
                </a:solidFill>
                <a:effectLst>
                  <a:outerShdw blurRad="38100" dist="38100" dir="2700000" algn="tl">
                    <a:srgbClr val="000000">
                      <a:alpha val="43137"/>
                    </a:srgbClr>
                  </a:outerShdw>
                </a:effectLst>
                <a:latin typeface="+mn-lt"/>
              </a:rPr>
              <a:t>who testified to your love before the church. You will do well to send them on their journey in a manner worthy of God.  </a:t>
            </a:r>
            <a:r>
              <a:rPr lang="en-US" sz="3200" b="1" baseline="30000" dirty="0">
                <a:solidFill>
                  <a:srgbClr val="C00000"/>
                </a:solidFill>
                <a:effectLst>
                  <a:outerShdw blurRad="38100" dist="38100" dir="2700000" algn="tl">
                    <a:srgbClr val="000000">
                      <a:alpha val="43137"/>
                    </a:srgbClr>
                  </a:outerShdw>
                </a:effectLst>
                <a:latin typeface="+mn-lt"/>
              </a:rPr>
              <a:t>7 </a:t>
            </a:r>
            <a:r>
              <a:rPr lang="en-US" sz="3200" b="1" dirty="0">
                <a:solidFill>
                  <a:srgbClr val="C00000"/>
                </a:solidFill>
                <a:effectLst>
                  <a:outerShdw blurRad="38100" dist="38100" dir="2700000" algn="tl">
                    <a:srgbClr val="000000">
                      <a:alpha val="43137"/>
                    </a:srgbClr>
                  </a:outerShdw>
                </a:effectLst>
                <a:latin typeface="+mn-lt"/>
              </a:rPr>
              <a:t>For they have gone out for the sake of the name, accepting nothing from the Gentiles.  </a:t>
            </a:r>
            <a:r>
              <a:rPr lang="en-US" sz="3200" b="1" baseline="30000" dirty="0">
                <a:solidFill>
                  <a:srgbClr val="C00000"/>
                </a:solidFill>
                <a:effectLst>
                  <a:outerShdw blurRad="38100" dist="38100" dir="2700000" algn="tl">
                    <a:srgbClr val="000000">
                      <a:alpha val="43137"/>
                    </a:srgbClr>
                  </a:outerShdw>
                </a:effectLst>
                <a:latin typeface="+mn-lt"/>
              </a:rPr>
              <a:t>8 </a:t>
            </a:r>
            <a:r>
              <a:rPr lang="en-US" sz="3200" b="1" dirty="0">
                <a:solidFill>
                  <a:srgbClr val="C00000"/>
                </a:solidFill>
                <a:effectLst>
                  <a:outerShdw blurRad="38100" dist="38100" dir="2700000" algn="tl">
                    <a:srgbClr val="000000">
                      <a:alpha val="43137"/>
                    </a:srgbClr>
                  </a:outerShdw>
                </a:effectLst>
                <a:latin typeface="+mn-lt"/>
              </a:rPr>
              <a:t>Therefore we ought to support people like these, that we may be fellow workers for the truth.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1314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1961704"/>
            <a:ext cx="11466286" cy="1325563"/>
          </a:xfrm>
        </p:spPr>
        <p:txBody>
          <a:bodyPr>
            <a:noAutofit/>
          </a:bodyPr>
          <a:lstStyle/>
          <a:p>
            <a:pPr algn="ctr"/>
            <a:r>
              <a:rPr lang="en-US" b="1" dirty="0">
                <a:solidFill>
                  <a:srgbClr val="C00000"/>
                </a:solidFill>
                <a:effectLst>
                  <a:outerShdw blurRad="38100" dist="38100" dir="2700000" algn="tl">
                    <a:srgbClr val="000000">
                      <a:alpha val="43137"/>
                    </a:srgbClr>
                  </a:outerShdw>
                </a:effectLst>
                <a:latin typeface="+mn-lt"/>
              </a:rPr>
              <a:t>Blessed is the one whose transgression is forgiven, whose sin is covered.</a:t>
            </a:r>
            <a:r>
              <a:rPr lang="en-US" b="1" dirty="0">
                <a:solidFill>
                  <a:srgbClr val="C00000"/>
                </a:solidFill>
                <a:effectLst>
                  <a:outerShdw blurRad="38100" dist="38100" dir="2700000" algn="tl">
                    <a:srgbClr val="000000">
                      <a:alpha val="43137"/>
                    </a:srgbClr>
                  </a:outerShdw>
                </a:effectLst>
                <a:latin typeface="+mn-lt"/>
              </a:rPr>
              <a:t>  </a:t>
            </a:r>
            <a:r>
              <a:rPr lang="en-US" b="1" baseline="30000" dirty="0">
                <a:solidFill>
                  <a:srgbClr val="C00000"/>
                </a:solidFill>
                <a:effectLst>
                  <a:outerShdw blurRad="38100" dist="38100" dir="2700000" algn="tl">
                    <a:srgbClr val="000000">
                      <a:alpha val="43137"/>
                    </a:srgbClr>
                  </a:outerShdw>
                </a:effectLst>
                <a:latin typeface="+mn-lt"/>
              </a:rPr>
              <a:t>2 </a:t>
            </a:r>
            <a:r>
              <a:rPr lang="en-US" b="1" dirty="0">
                <a:solidFill>
                  <a:srgbClr val="C00000"/>
                </a:solidFill>
                <a:effectLst>
                  <a:outerShdw blurRad="38100" dist="38100" dir="2700000" algn="tl">
                    <a:srgbClr val="000000">
                      <a:alpha val="43137"/>
                    </a:srgbClr>
                  </a:outerShdw>
                </a:effectLst>
                <a:latin typeface="+mn-lt"/>
              </a:rPr>
              <a:t>Blessed is the man against whom the </a:t>
            </a:r>
            <a:r>
              <a:rPr lang="en-US" b="1" cap="small" dirty="0">
                <a:solidFill>
                  <a:srgbClr val="C00000"/>
                </a:solidFill>
                <a:effectLst>
                  <a:outerShdw blurRad="38100" dist="38100" dir="2700000" algn="tl">
                    <a:srgbClr val="000000">
                      <a:alpha val="43137"/>
                    </a:srgbClr>
                  </a:outerShdw>
                </a:effectLst>
                <a:latin typeface="+mn-lt"/>
              </a:rPr>
              <a:t>Lord</a:t>
            </a:r>
            <a:r>
              <a:rPr lang="en-US" b="1" dirty="0">
                <a:solidFill>
                  <a:srgbClr val="C00000"/>
                </a:solidFill>
                <a:effectLst>
                  <a:outerShdw blurRad="38100" dist="38100" dir="2700000" algn="tl">
                    <a:srgbClr val="000000">
                      <a:alpha val="43137"/>
                    </a:srgbClr>
                  </a:outerShdw>
                </a:effectLst>
                <a:latin typeface="+mn-lt"/>
              </a:rPr>
              <a:t> counts no iniquity,</a:t>
            </a:r>
            <a:r>
              <a:rPr lang="en-US" b="1" dirty="0">
                <a:solidFill>
                  <a:srgbClr val="C00000"/>
                </a:solidFill>
                <a:effectLst>
                  <a:outerShdw blurRad="38100" dist="38100" dir="2700000" algn="tl">
                    <a:srgbClr val="000000">
                      <a:alpha val="43137"/>
                    </a:srgbClr>
                  </a:outerShdw>
                </a:effectLst>
                <a:latin typeface="+mn-lt"/>
              </a:rPr>
              <a:t> and in whose spirit there is no deceit</a:t>
            </a:r>
            <a:r>
              <a:rPr lang="en-US" b="1" dirty="0" smtClean="0">
                <a:solidFill>
                  <a:srgbClr val="C00000"/>
                </a:solidFill>
                <a:effectLst>
                  <a:outerShdw blurRad="38100" dist="38100" dir="2700000" algn="tl">
                    <a:srgbClr val="000000">
                      <a:alpha val="43137"/>
                    </a:srgbClr>
                  </a:outerShdw>
                </a:effectLst>
                <a:latin typeface="+mn-lt"/>
              </a:rPr>
              <a:t>.</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Psalm32:1-2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086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29354"/>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1 </a:t>
            </a:r>
            <a:r>
              <a:rPr lang="en-US" sz="3200" b="1" dirty="0">
                <a:solidFill>
                  <a:srgbClr val="C00000"/>
                </a:solidFill>
                <a:effectLst>
                  <a:outerShdw blurRad="38100" dist="38100" dir="2700000" algn="tl">
                    <a:srgbClr val="000000">
                      <a:alpha val="43137"/>
                    </a:srgbClr>
                  </a:outerShdw>
                </a:effectLst>
                <a:latin typeface="+mn-lt"/>
              </a:rPr>
              <a:t>The elder to the beloved Gaius, whom I love in truth.  </a:t>
            </a:r>
            <a:r>
              <a:rPr lang="en-US" sz="3200" b="1" baseline="30000" dirty="0">
                <a:solidFill>
                  <a:srgbClr val="C00000"/>
                </a:solidFill>
                <a:effectLst>
                  <a:outerShdw blurRad="38100" dist="38100" dir="2700000" algn="tl">
                    <a:srgbClr val="000000">
                      <a:alpha val="43137"/>
                    </a:srgbClr>
                  </a:outerShdw>
                </a:effectLst>
                <a:latin typeface="+mn-lt"/>
              </a:rPr>
              <a:t>2 </a:t>
            </a:r>
            <a:r>
              <a:rPr lang="en-US" sz="3200" b="1" dirty="0">
                <a:solidFill>
                  <a:srgbClr val="C00000"/>
                </a:solidFill>
                <a:effectLst>
                  <a:outerShdw blurRad="38100" dist="38100" dir="2700000" algn="tl">
                    <a:srgbClr val="000000">
                      <a:alpha val="43137"/>
                    </a:srgbClr>
                  </a:outerShdw>
                </a:effectLst>
                <a:latin typeface="+mn-lt"/>
              </a:rPr>
              <a:t>Beloved, I pray that all may go well with you and that you may be in good health, as it goes well with your soul.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I rejoiced greatly when the brothers</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came and testified to your truth, as indeed you are walking in the truth.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have no greater joy than to hear that my children are walking in the truth.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Beloved, it is a faithful thing you do in all your efforts for these brothers, strangers as they are,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who testified to your love before the church.</a:t>
            </a:r>
            <a:r>
              <a:rPr lang="en-US" sz="3200" b="1" dirty="0">
                <a:solidFill>
                  <a:srgbClr val="C00000"/>
                </a:solidFill>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You will do well to send them on their journey in a manner worthy of God.</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7 </a:t>
            </a:r>
            <a:r>
              <a:rPr lang="en-US" sz="3200" b="1" dirty="0">
                <a:solidFill>
                  <a:srgbClr val="C00000"/>
                </a:solidFill>
                <a:effectLst>
                  <a:outerShdw blurRad="38100" dist="38100" dir="2700000" algn="tl">
                    <a:srgbClr val="000000">
                      <a:alpha val="43137"/>
                    </a:srgbClr>
                  </a:outerShdw>
                </a:effectLst>
                <a:latin typeface="+mn-lt"/>
              </a:rPr>
              <a:t>For they have gone out for the sake of the name, accepting nothing from the Gentiles.  </a:t>
            </a:r>
            <a:r>
              <a:rPr lang="en-US" sz="3200" b="1" baseline="30000" dirty="0">
                <a:solidFill>
                  <a:srgbClr val="C00000"/>
                </a:solidFill>
                <a:effectLst>
                  <a:outerShdw blurRad="38100" dist="38100" dir="2700000" algn="tl">
                    <a:srgbClr val="000000">
                      <a:alpha val="43137"/>
                    </a:srgbClr>
                  </a:outerShdw>
                </a:effectLst>
                <a:latin typeface="+mn-lt"/>
              </a:rPr>
              <a:t>8 </a:t>
            </a:r>
            <a:r>
              <a:rPr lang="en-US" sz="3200" b="1" dirty="0">
                <a:solidFill>
                  <a:srgbClr val="C00000"/>
                </a:solidFill>
                <a:effectLst>
                  <a:outerShdw blurRad="38100" dist="38100" dir="2700000" algn="tl">
                    <a:srgbClr val="000000">
                      <a:alpha val="43137"/>
                    </a:srgbClr>
                  </a:outerShdw>
                </a:effectLst>
                <a:latin typeface="+mn-lt"/>
              </a:rPr>
              <a:t>Therefore we ought to support people like these, that we may be fellow workers for the truth.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346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58382"/>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9 </a:t>
            </a:r>
            <a:r>
              <a:rPr lang="en-US" sz="3200" b="1" dirty="0">
                <a:solidFill>
                  <a:srgbClr val="C00000"/>
                </a:solidFill>
                <a:effectLst>
                  <a:outerShdw blurRad="38100" dist="38100" dir="2700000" algn="tl">
                    <a:srgbClr val="000000">
                      <a:alpha val="43137"/>
                    </a:srgbClr>
                  </a:outerShdw>
                </a:effectLst>
                <a:latin typeface="+mn-lt"/>
              </a:rPr>
              <a:t>I have written something to the church, but Diotrephes, who likes to put himself first, does not acknowledge our authority.  </a:t>
            </a:r>
            <a:r>
              <a:rPr lang="en-US" sz="3200" b="1" baseline="30000" dirty="0">
                <a:solidFill>
                  <a:srgbClr val="C00000"/>
                </a:solidFill>
                <a:effectLst>
                  <a:outerShdw blurRad="38100" dist="38100" dir="2700000" algn="tl">
                    <a:srgbClr val="000000">
                      <a:alpha val="43137"/>
                    </a:srgbClr>
                  </a:outerShdw>
                </a:effectLst>
                <a:latin typeface="+mn-lt"/>
              </a:rPr>
              <a:t>10 </a:t>
            </a:r>
            <a:r>
              <a:rPr lang="en-US" sz="3200" b="1" dirty="0">
                <a:solidFill>
                  <a:srgbClr val="C00000"/>
                </a:solidFill>
                <a:effectLst>
                  <a:outerShdw blurRad="38100" dist="38100" dir="2700000" algn="tl">
                    <a:srgbClr val="000000">
                      <a:alpha val="43137"/>
                    </a:srgbClr>
                  </a:outerShdw>
                </a:effectLst>
                <a:latin typeface="+mn-lt"/>
              </a:rPr>
              <a:t>So if I come, I will bring up what he is doing, talking wicked nonsense against us. And not content with that, he refuses to welcome the brothers, and also stops those who want to and puts them out of the church.  </a:t>
            </a:r>
            <a:r>
              <a:rPr lang="en-US" sz="3200" b="1" baseline="30000" dirty="0">
                <a:solidFill>
                  <a:srgbClr val="C00000"/>
                </a:solidFill>
                <a:effectLst>
                  <a:outerShdw blurRad="38100" dist="38100" dir="2700000" algn="tl">
                    <a:srgbClr val="000000">
                      <a:alpha val="43137"/>
                    </a:srgbClr>
                  </a:outerShdw>
                </a:effectLst>
                <a:latin typeface="+mn-lt"/>
              </a:rPr>
              <a:t>11 </a:t>
            </a:r>
            <a:r>
              <a:rPr lang="en-US" sz="3200" b="1" dirty="0">
                <a:solidFill>
                  <a:srgbClr val="C00000"/>
                </a:solidFill>
                <a:effectLst>
                  <a:outerShdw blurRad="38100" dist="38100" dir="2700000" algn="tl">
                    <a:srgbClr val="000000">
                      <a:alpha val="43137"/>
                    </a:srgbClr>
                  </a:outerShdw>
                </a:effectLst>
                <a:latin typeface="+mn-lt"/>
              </a:rPr>
              <a:t>Beloved, do not imitate evil but imitate good. Whoever does good is from God; whoever does evil has not seen God.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Demetrius has received a good testimony from everyone, and from the truth itself. We also add our testimony, and you know that our testimony is true.  </a:t>
            </a:r>
            <a:r>
              <a:rPr lang="en-US" sz="3200" b="1" baseline="30000" dirty="0">
                <a:solidFill>
                  <a:srgbClr val="C00000"/>
                </a:solidFill>
                <a:effectLst>
                  <a:outerShdw blurRad="38100" dist="38100" dir="2700000" algn="tl">
                    <a:srgbClr val="000000">
                      <a:alpha val="43137"/>
                    </a:srgbClr>
                  </a:outerShdw>
                </a:effectLst>
                <a:latin typeface="+mn-lt"/>
              </a:rPr>
              <a:t>13 </a:t>
            </a:r>
            <a:r>
              <a:rPr lang="en-US" sz="3200" b="1" dirty="0">
                <a:solidFill>
                  <a:srgbClr val="C00000"/>
                </a:solidFill>
                <a:effectLst>
                  <a:outerShdw blurRad="38100" dist="38100" dir="2700000" algn="tl">
                    <a:srgbClr val="000000">
                      <a:alpha val="43137"/>
                    </a:srgbClr>
                  </a:outerShdw>
                </a:effectLst>
                <a:latin typeface="+mn-lt"/>
              </a:rPr>
              <a:t>I had much to write to you, but I would rather not write with pen and ink.  </a:t>
            </a:r>
            <a:r>
              <a:rPr lang="en-US" sz="3200" b="1" baseline="30000" dirty="0">
                <a:solidFill>
                  <a:srgbClr val="C00000"/>
                </a:solidFill>
                <a:effectLst>
                  <a:outerShdw blurRad="38100" dist="38100" dir="2700000" algn="tl">
                    <a:srgbClr val="000000">
                      <a:alpha val="43137"/>
                    </a:srgbClr>
                  </a:outerShdw>
                </a:effectLst>
                <a:latin typeface="+mn-lt"/>
              </a:rPr>
              <a:t>14 </a:t>
            </a:r>
            <a:r>
              <a:rPr lang="en-US" sz="3200" b="1" dirty="0">
                <a:solidFill>
                  <a:srgbClr val="C00000"/>
                </a:solidFill>
                <a:effectLst>
                  <a:outerShdw blurRad="38100" dist="38100" dir="2700000" algn="tl">
                    <a:srgbClr val="000000">
                      <a:alpha val="43137"/>
                    </a:srgbClr>
                  </a:outerShdw>
                </a:effectLst>
                <a:latin typeface="+mn-lt"/>
              </a:rPr>
              <a:t>I hope to see you soon, and we will talk face to face.  </a:t>
            </a:r>
            <a:r>
              <a:rPr lang="en-US" sz="3200" b="1" baseline="30000" dirty="0">
                <a:solidFill>
                  <a:srgbClr val="C00000"/>
                </a:solidFill>
                <a:effectLst>
                  <a:outerShdw blurRad="38100" dist="38100" dir="2700000" algn="tl">
                    <a:srgbClr val="000000">
                      <a:alpha val="43137"/>
                    </a:srgbClr>
                  </a:outerShdw>
                </a:effectLst>
                <a:latin typeface="+mn-lt"/>
              </a:rPr>
              <a:t>15 </a:t>
            </a:r>
            <a:r>
              <a:rPr lang="en-US" sz="3200" b="1" dirty="0">
                <a:solidFill>
                  <a:srgbClr val="C00000"/>
                </a:solidFill>
                <a:effectLst>
                  <a:outerShdw blurRad="38100" dist="38100" dir="2700000" algn="tl">
                    <a:srgbClr val="000000">
                      <a:alpha val="43137"/>
                    </a:srgbClr>
                  </a:outerShdw>
                </a:effectLst>
                <a:latin typeface="+mn-lt"/>
              </a:rPr>
              <a:t>Peace be to you. The friends greet you. Greet the friends, each by name.</a:t>
            </a:r>
            <a:r>
              <a:rPr lang="en-US" sz="3200" dirty="0">
                <a:solidFill>
                  <a:srgbClr val="C00000"/>
                </a:solidFill>
                <a:effectLst>
                  <a:outerShdw blurRad="38100" dist="38100" dir="2700000" algn="tl">
                    <a:srgbClr val="000000">
                      <a:alpha val="43137"/>
                    </a:srgbClr>
                  </a:outerShdw>
                </a:effectLst>
                <a:latin typeface="+mn-lt"/>
              </a:rPr>
              <a:t/>
            </a:r>
            <a:br>
              <a:rPr lang="en-US" sz="32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3166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29354"/>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1 </a:t>
            </a:r>
            <a:r>
              <a:rPr lang="en-US" sz="3200" b="1" dirty="0">
                <a:solidFill>
                  <a:srgbClr val="C00000"/>
                </a:solidFill>
                <a:effectLst>
                  <a:outerShdw blurRad="38100" dist="38100" dir="2700000" algn="tl">
                    <a:srgbClr val="000000">
                      <a:alpha val="43137"/>
                    </a:srgbClr>
                  </a:outerShdw>
                </a:effectLst>
                <a:latin typeface="+mn-lt"/>
              </a:rPr>
              <a:t>The elder to the beloved Gaius, whom I love in truth.  </a:t>
            </a:r>
            <a:r>
              <a:rPr lang="en-US" sz="3200" b="1" baseline="30000" dirty="0">
                <a:solidFill>
                  <a:srgbClr val="C00000"/>
                </a:solidFill>
                <a:effectLst>
                  <a:outerShdw blurRad="38100" dist="38100" dir="2700000" algn="tl">
                    <a:srgbClr val="000000">
                      <a:alpha val="43137"/>
                    </a:srgbClr>
                  </a:outerShdw>
                </a:effectLst>
                <a:latin typeface="+mn-lt"/>
              </a:rPr>
              <a:t>2 </a:t>
            </a:r>
            <a:r>
              <a:rPr lang="en-US" sz="3200" b="1" dirty="0">
                <a:solidFill>
                  <a:srgbClr val="C00000"/>
                </a:solidFill>
                <a:effectLst>
                  <a:outerShdw blurRad="38100" dist="38100" dir="2700000" algn="tl">
                    <a:srgbClr val="000000">
                      <a:alpha val="43137"/>
                    </a:srgbClr>
                  </a:outerShdw>
                </a:effectLst>
                <a:latin typeface="+mn-lt"/>
              </a:rPr>
              <a:t>Beloved, I pray that all may go well with you and that you may be in good health, as it goes well with your soul.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For I rejoiced greatly when the brothers</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came and testified to your truth, as indeed you are walking in the truth.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I have no greater joy than to hear that my children are walking in the truth. </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Beloved, it is a faithful thing you do in all your efforts for these brothers, strangers as they are,</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6 </a:t>
            </a:r>
            <a:r>
              <a:rPr lang="en-US" sz="3200" b="1" dirty="0">
                <a:solidFill>
                  <a:srgbClr val="C00000"/>
                </a:solidFill>
                <a:effectLst>
                  <a:outerShdw blurRad="38100" dist="38100" dir="2700000" algn="tl">
                    <a:srgbClr val="000000">
                      <a:alpha val="43137"/>
                    </a:srgbClr>
                  </a:outerShdw>
                </a:effectLst>
                <a:latin typeface="+mn-lt"/>
              </a:rPr>
              <a:t>who testified to your love before the church. You will do well to send them on their journey in a manner worthy of God.  </a:t>
            </a:r>
            <a:r>
              <a:rPr lang="en-US" sz="3200" b="1" baseline="30000" dirty="0">
                <a:solidFill>
                  <a:srgbClr val="C00000"/>
                </a:solidFill>
                <a:effectLst>
                  <a:outerShdw blurRad="38100" dist="38100" dir="2700000" algn="tl">
                    <a:srgbClr val="000000">
                      <a:alpha val="43137"/>
                    </a:srgbClr>
                  </a:outerShdw>
                </a:effectLst>
                <a:latin typeface="+mn-lt"/>
              </a:rPr>
              <a:t>7 </a:t>
            </a:r>
            <a:r>
              <a:rPr lang="en-US" sz="3200" b="1" dirty="0">
                <a:solidFill>
                  <a:srgbClr val="C00000"/>
                </a:solidFill>
                <a:effectLst>
                  <a:outerShdw blurRad="38100" dist="38100" dir="2700000" algn="tl">
                    <a:srgbClr val="000000">
                      <a:alpha val="43137"/>
                    </a:srgbClr>
                  </a:outerShdw>
                </a:effectLst>
                <a:latin typeface="+mn-lt"/>
              </a:rPr>
              <a:t>For they have gone out for the sake of the name, accepting nothing from the Gentiles.  </a:t>
            </a:r>
            <a:r>
              <a:rPr lang="en-US" sz="3200" b="1" baseline="30000" dirty="0">
                <a:solidFill>
                  <a:srgbClr val="C00000"/>
                </a:solidFill>
                <a:effectLst>
                  <a:outerShdw blurRad="38100" dist="38100" dir="2700000" algn="tl">
                    <a:srgbClr val="000000">
                      <a:alpha val="43137"/>
                    </a:srgbClr>
                  </a:outerShdw>
                </a:effectLst>
                <a:latin typeface="+mn-lt"/>
              </a:rPr>
              <a:t>8 </a:t>
            </a:r>
            <a:r>
              <a:rPr lang="en-US" sz="3200" b="1" dirty="0">
                <a:solidFill>
                  <a:srgbClr val="C00000"/>
                </a:solidFill>
                <a:effectLst>
                  <a:outerShdw blurRad="38100" dist="38100" dir="2700000" algn="tl">
                    <a:srgbClr val="000000">
                      <a:alpha val="43137"/>
                    </a:srgbClr>
                  </a:outerShdw>
                </a:effectLst>
                <a:latin typeface="+mn-lt"/>
              </a:rPr>
              <a:t>Therefore we ought to support people like these, that we may be fellow workers for the truth.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0185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629" y="2774496"/>
            <a:ext cx="11716657" cy="1325563"/>
          </a:xfrm>
        </p:spPr>
        <p:txBody>
          <a:bodyPr>
            <a:normAutofit/>
          </a:bodyPr>
          <a:lstStyle/>
          <a:p>
            <a:pPr algn="ctr"/>
            <a:r>
              <a:rPr lang="en-US" sz="4000" dirty="0" smtClean="0">
                <a:latin typeface="Copperplate Gothic Bold" panose="020E0705020206020404" pitchFamily="34" charset="0"/>
              </a:rPr>
              <a:t>TRUTH ==== </a:t>
            </a:r>
            <a:r>
              <a:rPr lang="en-US" sz="4000" dirty="0" smtClean="0">
                <a:solidFill>
                  <a:schemeClr val="tx1">
                    <a:alpha val="0"/>
                  </a:schemeClr>
                </a:solidFill>
                <a:latin typeface="Copperplate Gothic Bold" panose="020E0705020206020404" pitchFamily="34" charset="0"/>
              </a:rPr>
              <a:t>FAITHFULNESS </a:t>
            </a:r>
            <a:r>
              <a:rPr lang="en-US" sz="4000" dirty="0" smtClean="0">
                <a:latin typeface="Copperplate Gothic Bold" panose="020E0705020206020404" pitchFamily="34" charset="0"/>
              </a:rPr>
              <a:t>==== LOVE</a:t>
            </a:r>
            <a:endParaRPr lang="en-US" sz="4000" dirty="0">
              <a:latin typeface="Copperplate Gothic Bold" panose="020E0705020206020404" pitchFamily="34" charset="0"/>
            </a:endParaRPr>
          </a:p>
        </p:txBody>
      </p:sp>
      <p:sp>
        <p:nvSpPr>
          <p:cNvPr id="4" name="Title 1"/>
          <p:cNvSpPr txBox="1">
            <a:spLocks/>
          </p:cNvSpPr>
          <p:nvPr/>
        </p:nvSpPr>
        <p:spPr>
          <a:xfrm>
            <a:off x="264889" y="2781756"/>
            <a:ext cx="1171665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latin typeface="Copperplate Gothic Bold" panose="020E0705020206020404" pitchFamily="34" charset="0"/>
              </a:rPr>
              <a:t>TRUTH ==== FAITHFULNESS ==== LOVE</a:t>
            </a:r>
            <a:endParaRPr lang="en-US" sz="4000" dirty="0">
              <a:latin typeface="Copperplate Gothic Bold" panose="020E0705020206020404" pitchFamily="34" charset="0"/>
            </a:endParaRPr>
          </a:p>
        </p:txBody>
      </p:sp>
    </p:spTree>
    <p:extLst>
      <p:ext uri="{BB962C8B-B14F-4D97-AF65-F5344CB8AC3E}">
        <p14:creationId xmlns:p14="http://schemas.microsoft.com/office/powerpoint/2010/main" val="418023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1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29354"/>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1 </a:t>
            </a:r>
            <a:r>
              <a:rPr lang="en-US" sz="3200" b="1" dirty="0">
                <a:solidFill>
                  <a:srgbClr val="C00000"/>
                </a:solidFill>
                <a:effectLst>
                  <a:outerShdw blurRad="38100" dist="38100" dir="2700000" algn="tl">
                    <a:srgbClr val="000000">
                      <a:alpha val="43137"/>
                    </a:srgbClr>
                  </a:outerShdw>
                </a:effectLst>
                <a:latin typeface="+mn-lt"/>
              </a:rPr>
              <a:t>The elder to the beloved Gaius, whom I love in truth.  </a:t>
            </a:r>
            <a:r>
              <a:rPr lang="en-US" sz="3200" b="1" baseline="30000" dirty="0">
                <a:solidFill>
                  <a:srgbClr val="C00000"/>
                </a:solidFill>
                <a:effectLst>
                  <a:outerShdw blurRad="38100" dist="38100" dir="2700000" algn="tl">
                    <a:srgbClr val="000000">
                      <a:alpha val="43137"/>
                    </a:srgbClr>
                  </a:outerShdw>
                </a:effectLst>
                <a:latin typeface="+mn-lt"/>
              </a:rPr>
              <a:t>2 </a:t>
            </a:r>
            <a:r>
              <a:rPr lang="en-US" sz="3200" b="1" dirty="0">
                <a:solidFill>
                  <a:srgbClr val="C00000"/>
                </a:solidFill>
                <a:effectLst>
                  <a:outerShdw blurRad="38100" dist="38100" dir="2700000" algn="tl">
                    <a:srgbClr val="000000">
                      <a:alpha val="43137"/>
                    </a:srgbClr>
                  </a:outerShdw>
                </a:effectLst>
                <a:latin typeface="+mn-lt"/>
              </a:rPr>
              <a:t>Beloved, I pray that all may go well with you and that you may be in good health, as it goes well with your soul.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For I rejoiced greatly when the brothers</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came and testified to your truth, as indeed you are walking in the truth.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I have no greater joy than to hear that my children are walking in the truth.  </a:t>
            </a:r>
            <a:r>
              <a:rPr lang="en-US" sz="3200" b="1" baseline="30000" dirty="0">
                <a:solidFill>
                  <a:srgbClr val="C00000"/>
                </a:solidFill>
                <a:effectLst>
                  <a:outerShdw blurRad="38100" dist="38100" dir="2700000" algn="tl">
                    <a:srgbClr val="000000">
                      <a:alpha val="43137"/>
                    </a:srgbClr>
                  </a:outerShdw>
                </a:effectLst>
                <a:latin typeface="+mn-lt"/>
              </a:rPr>
              <a:t>5 </a:t>
            </a:r>
            <a:r>
              <a:rPr lang="en-US" sz="3200" b="1" dirty="0">
                <a:solidFill>
                  <a:srgbClr val="C00000"/>
                </a:solidFill>
                <a:effectLst>
                  <a:outerShdw blurRad="38100" dist="38100" dir="2700000" algn="tl">
                    <a:srgbClr val="000000">
                      <a:alpha val="43137"/>
                    </a:srgbClr>
                  </a:outerShdw>
                </a:effectLst>
                <a:latin typeface="+mn-lt"/>
              </a:rPr>
              <a:t>Beloved, it is a faithful thing you do in all your efforts for these brothers, strangers as they are, </a:t>
            </a:r>
            <a:r>
              <a:rPr lang="en-US" sz="3200" b="1" baseline="30000" dirty="0">
                <a:solidFill>
                  <a:srgbClr val="C00000"/>
                </a:solidFill>
                <a:effectLst>
                  <a:outerShdw blurRad="38100" dist="38100" dir="2700000" algn="tl">
                    <a:srgbClr val="000000">
                      <a:alpha val="43137"/>
                    </a:srgbClr>
                  </a:outerShdw>
                </a:effectLst>
                <a:latin typeface="+mn-lt"/>
              </a:rPr>
              <a:t>6 </a:t>
            </a:r>
            <a:r>
              <a:rPr lang="en-US" sz="3200" b="1" dirty="0">
                <a:solidFill>
                  <a:srgbClr val="C00000"/>
                </a:solidFill>
                <a:effectLst>
                  <a:outerShdw blurRad="38100" dist="38100" dir="2700000" algn="tl">
                    <a:srgbClr val="000000">
                      <a:alpha val="43137"/>
                    </a:srgbClr>
                  </a:outerShdw>
                </a:effectLst>
                <a:latin typeface="+mn-lt"/>
              </a:rPr>
              <a:t>who testified to your love before the church. </a:t>
            </a:r>
            <a:r>
              <a:rPr lang="en-US" sz="3200" b="1" dirty="0">
                <a:effectLst>
                  <a:outerShdw blurRad="38100" dist="38100" dir="2700000" algn="tl">
                    <a:srgbClr val="000000">
                      <a:alpha val="43137"/>
                    </a:srgbClr>
                  </a:outerShdw>
                </a:effectLst>
                <a:latin typeface="+mn-lt"/>
              </a:rPr>
              <a:t>You will do well to send them on their journey in a manner worthy of God.</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they have gone out for the sake of the name, accepting nothing from the Gentiles.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we ought to support people like these, that we may be fellow workers for the truth.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4161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58382"/>
            <a:ext cx="1146628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I have written something to the church, but Diotrephes, who likes to put himself first, does not acknowledge our authority.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So if I come, I will bring up what he is doing, talking wicked nonsense against us. And not content with that, he refuses to welcome the brothers, and also stops those who want to and puts them out of the church.  </a:t>
            </a:r>
            <a:r>
              <a:rPr lang="en-US" sz="3200" b="1" baseline="30000" dirty="0">
                <a:solidFill>
                  <a:srgbClr val="C00000"/>
                </a:solidFill>
                <a:effectLst>
                  <a:outerShdw blurRad="38100" dist="38100" dir="2700000" algn="tl">
                    <a:srgbClr val="000000">
                      <a:alpha val="43137"/>
                    </a:srgbClr>
                  </a:outerShdw>
                </a:effectLst>
                <a:latin typeface="+mn-lt"/>
              </a:rPr>
              <a:t>11 </a:t>
            </a:r>
            <a:r>
              <a:rPr lang="en-US" sz="3200" b="1" dirty="0">
                <a:solidFill>
                  <a:srgbClr val="C00000"/>
                </a:solidFill>
                <a:effectLst>
                  <a:outerShdw blurRad="38100" dist="38100" dir="2700000" algn="tl">
                    <a:srgbClr val="000000">
                      <a:alpha val="43137"/>
                    </a:srgbClr>
                  </a:outerShdw>
                </a:effectLst>
                <a:latin typeface="+mn-lt"/>
              </a:rPr>
              <a:t>Beloved, do not imitate evil but imitate good. Whoever does good is from God; whoever does evil has not seen God.  </a:t>
            </a:r>
            <a:r>
              <a:rPr lang="en-US" sz="3200" b="1" baseline="30000" dirty="0">
                <a:solidFill>
                  <a:srgbClr val="C00000"/>
                </a:solidFill>
                <a:effectLst>
                  <a:outerShdw blurRad="38100" dist="38100" dir="2700000" algn="tl">
                    <a:srgbClr val="000000">
                      <a:alpha val="43137"/>
                    </a:srgbClr>
                  </a:outerShdw>
                </a:effectLst>
                <a:latin typeface="+mn-lt"/>
              </a:rPr>
              <a:t>12 </a:t>
            </a:r>
            <a:r>
              <a:rPr lang="en-US" sz="3200" b="1" dirty="0">
                <a:solidFill>
                  <a:srgbClr val="C00000"/>
                </a:solidFill>
                <a:effectLst>
                  <a:outerShdw blurRad="38100" dist="38100" dir="2700000" algn="tl">
                    <a:srgbClr val="000000">
                      <a:alpha val="43137"/>
                    </a:srgbClr>
                  </a:outerShdw>
                </a:effectLst>
                <a:latin typeface="+mn-lt"/>
              </a:rPr>
              <a:t>Demetrius has received a good testimony from everyone, and from the truth itself. We also add our testimony, and you know that our testimony is true.  </a:t>
            </a:r>
            <a:r>
              <a:rPr lang="en-US" sz="3200" b="1" baseline="30000" dirty="0">
                <a:solidFill>
                  <a:srgbClr val="C00000"/>
                </a:solidFill>
                <a:effectLst>
                  <a:outerShdw blurRad="38100" dist="38100" dir="2700000" algn="tl">
                    <a:srgbClr val="000000">
                      <a:alpha val="43137"/>
                    </a:srgbClr>
                  </a:outerShdw>
                </a:effectLst>
                <a:latin typeface="+mn-lt"/>
              </a:rPr>
              <a:t>13 </a:t>
            </a:r>
            <a:r>
              <a:rPr lang="en-US" sz="3200" b="1" dirty="0">
                <a:solidFill>
                  <a:srgbClr val="C00000"/>
                </a:solidFill>
                <a:effectLst>
                  <a:outerShdw blurRad="38100" dist="38100" dir="2700000" algn="tl">
                    <a:srgbClr val="000000">
                      <a:alpha val="43137"/>
                    </a:srgbClr>
                  </a:outerShdw>
                </a:effectLst>
                <a:latin typeface="+mn-lt"/>
              </a:rPr>
              <a:t>I had much to write to you, but I would rather not write with pen and ink.  </a:t>
            </a:r>
            <a:r>
              <a:rPr lang="en-US" sz="3200" b="1" baseline="30000" dirty="0">
                <a:solidFill>
                  <a:srgbClr val="C00000"/>
                </a:solidFill>
                <a:effectLst>
                  <a:outerShdw blurRad="38100" dist="38100" dir="2700000" algn="tl">
                    <a:srgbClr val="000000">
                      <a:alpha val="43137"/>
                    </a:srgbClr>
                  </a:outerShdw>
                </a:effectLst>
                <a:latin typeface="+mn-lt"/>
              </a:rPr>
              <a:t>14 </a:t>
            </a:r>
            <a:r>
              <a:rPr lang="en-US" sz="3200" b="1" dirty="0">
                <a:solidFill>
                  <a:srgbClr val="C00000"/>
                </a:solidFill>
                <a:effectLst>
                  <a:outerShdw blurRad="38100" dist="38100" dir="2700000" algn="tl">
                    <a:srgbClr val="000000">
                      <a:alpha val="43137"/>
                    </a:srgbClr>
                  </a:outerShdw>
                </a:effectLst>
                <a:latin typeface="+mn-lt"/>
              </a:rPr>
              <a:t>I hope to see you soon, and we will talk face to face.  </a:t>
            </a:r>
            <a:r>
              <a:rPr lang="en-US" sz="3200" b="1" baseline="30000" dirty="0">
                <a:solidFill>
                  <a:srgbClr val="C00000"/>
                </a:solidFill>
                <a:effectLst>
                  <a:outerShdw blurRad="38100" dist="38100" dir="2700000" algn="tl">
                    <a:srgbClr val="000000">
                      <a:alpha val="43137"/>
                    </a:srgbClr>
                  </a:outerShdw>
                </a:effectLst>
                <a:latin typeface="+mn-lt"/>
              </a:rPr>
              <a:t>15 </a:t>
            </a:r>
            <a:r>
              <a:rPr lang="en-US" sz="3200" b="1" dirty="0">
                <a:solidFill>
                  <a:srgbClr val="C00000"/>
                </a:solidFill>
                <a:effectLst>
                  <a:outerShdw blurRad="38100" dist="38100" dir="2700000" algn="tl">
                    <a:srgbClr val="000000">
                      <a:alpha val="43137"/>
                    </a:srgbClr>
                  </a:outerShdw>
                </a:effectLst>
                <a:latin typeface="+mn-lt"/>
              </a:rPr>
              <a:t>Peace be to you. The friends greet you. Greet the friends, each by name.</a:t>
            </a:r>
            <a:r>
              <a:rPr lang="en-US" sz="3200" dirty="0">
                <a:solidFill>
                  <a:srgbClr val="C00000"/>
                </a:solidFill>
                <a:effectLst>
                  <a:outerShdw blurRad="38100" dist="38100" dir="2700000" algn="tl">
                    <a:srgbClr val="000000">
                      <a:alpha val="43137"/>
                    </a:srgbClr>
                  </a:outerShdw>
                </a:effectLst>
                <a:latin typeface="+mn-lt"/>
              </a:rPr>
              <a:t/>
            </a:r>
            <a:br>
              <a:rPr lang="en-US" sz="32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3070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2658382"/>
            <a:ext cx="11466286"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9 </a:t>
            </a:r>
            <a:r>
              <a:rPr lang="en-US" sz="3200" b="1" dirty="0">
                <a:solidFill>
                  <a:srgbClr val="C00000"/>
                </a:solidFill>
                <a:effectLst>
                  <a:outerShdw blurRad="38100" dist="38100" dir="2700000" algn="tl">
                    <a:srgbClr val="000000">
                      <a:alpha val="43137"/>
                    </a:srgbClr>
                  </a:outerShdw>
                </a:effectLst>
                <a:latin typeface="+mn-lt"/>
              </a:rPr>
              <a:t>I have written something to the church, but Diotrephes, who likes to put himself first, does not acknowledge our authority.  </a:t>
            </a:r>
            <a:r>
              <a:rPr lang="en-US" sz="3200" b="1" baseline="30000" dirty="0">
                <a:solidFill>
                  <a:srgbClr val="C00000"/>
                </a:solidFill>
                <a:effectLst>
                  <a:outerShdw blurRad="38100" dist="38100" dir="2700000" algn="tl">
                    <a:srgbClr val="000000">
                      <a:alpha val="43137"/>
                    </a:srgbClr>
                  </a:outerShdw>
                </a:effectLst>
                <a:latin typeface="+mn-lt"/>
              </a:rPr>
              <a:t>10 </a:t>
            </a:r>
            <a:r>
              <a:rPr lang="en-US" sz="3200" b="1" dirty="0">
                <a:solidFill>
                  <a:srgbClr val="C00000"/>
                </a:solidFill>
                <a:effectLst>
                  <a:outerShdw blurRad="38100" dist="38100" dir="2700000" algn="tl">
                    <a:srgbClr val="000000">
                      <a:alpha val="43137"/>
                    </a:srgbClr>
                  </a:outerShdw>
                </a:effectLst>
                <a:latin typeface="+mn-lt"/>
              </a:rPr>
              <a:t>So if I come, I will bring up what he is doing, talking wicked nonsense against us. And not content with that, he refuses to welcome the brothers, and also stops those who want to and puts them out of the church.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Beloved, do not imitate evil but imitate good. Whoever does good is from God; whoever does evil has not seen God. </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12 </a:t>
            </a:r>
            <a:r>
              <a:rPr lang="en-US" sz="3200" b="1" dirty="0">
                <a:solidFill>
                  <a:srgbClr val="C00000"/>
                </a:solidFill>
                <a:effectLst>
                  <a:outerShdw blurRad="38100" dist="38100" dir="2700000" algn="tl">
                    <a:srgbClr val="000000">
                      <a:alpha val="43137"/>
                    </a:srgbClr>
                  </a:outerShdw>
                </a:effectLst>
                <a:latin typeface="+mn-lt"/>
              </a:rPr>
              <a:t>Demetrius has received a good testimony from everyone, and from the truth itself. We also add our testimony, and you know that our testimony is true.  </a:t>
            </a:r>
            <a:r>
              <a:rPr lang="en-US" sz="3200" b="1" baseline="30000" dirty="0">
                <a:solidFill>
                  <a:srgbClr val="C00000"/>
                </a:solidFill>
                <a:effectLst>
                  <a:outerShdw blurRad="38100" dist="38100" dir="2700000" algn="tl">
                    <a:srgbClr val="000000">
                      <a:alpha val="43137"/>
                    </a:srgbClr>
                  </a:outerShdw>
                </a:effectLst>
                <a:latin typeface="+mn-lt"/>
              </a:rPr>
              <a:t>13 </a:t>
            </a:r>
            <a:r>
              <a:rPr lang="en-US" sz="3200" b="1" dirty="0">
                <a:solidFill>
                  <a:srgbClr val="C00000"/>
                </a:solidFill>
                <a:effectLst>
                  <a:outerShdw blurRad="38100" dist="38100" dir="2700000" algn="tl">
                    <a:srgbClr val="000000">
                      <a:alpha val="43137"/>
                    </a:srgbClr>
                  </a:outerShdw>
                </a:effectLst>
                <a:latin typeface="+mn-lt"/>
              </a:rPr>
              <a:t>I had much to write to you, but I would rather not write with pen and ink.  </a:t>
            </a:r>
            <a:r>
              <a:rPr lang="en-US" sz="3200" b="1" baseline="30000" dirty="0">
                <a:solidFill>
                  <a:srgbClr val="C00000"/>
                </a:solidFill>
                <a:effectLst>
                  <a:outerShdw blurRad="38100" dist="38100" dir="2700000" algn="tl">
                    <a:srgbClr val="000000">
                      <a:alpha val="43137"/>
                    </a:srgbClr>
                  </a:outerShdw>
                </a:effectLst>
                <a:latin typeface="+mn-lt"/>
              </a:rPr>
              <a:t>14 </a:t>
            </a:r>
            <a:r>
              <a:rPr lang="en-US" sz="3200" b="1" dirty="0">
                <a:solidFill>
                  <a:srgbClr val="C00000"/>
                </a:solidFill>
                <a:effectLst>
                  <a:outerShdw blurRad="38100" dist="38100" dir="2700000" algn="tl">
                    <a:srgbClr val="000000">
                      <a:alpha val="43137"/>
                    </a:srgbClr>
                  </a:outerShdw>
                </a:effectLst>
                <a:latin typeface="+mn-lt"/>
              </a:rPr>
              <a:t>I hope to see you soon, and we will talk face to face.  </a:t>
            </a:r>
            <a:r>
              <a:rPr lang="en-US" sz="3200" b="1" baseline="30000" dirty="0">
                <a:solidFill>
                  <a:srgbClr val="C00000"/>
                </a:solidFill>
                <a:effectLst>
                  <a:outerShdw blurRad="38100" dist="38100" dir="2700000" algn="tl">
                    <a:srgbClr val="000000">
                      <a:alpha val="43137"/>
                    </a:srgbClr>
                  </a:outerShdw>
                </a:effectLst>
                <a:latin typeface="+mn-lt"/>
              </a:rPr>
              <a:t>15 </a:t>
            </a:r>
            <a:r>
              <a:rPr lang="en-US" sz="3200" b="1" dirty="0">
                <a:solidFill>
                  <a:srgbClr val="C00000"/>
                </a:solidFill>
                <a:effectLst>
                  <a:outerShdw blurRad="38100" dist="38100" dir="2700000" algn="tl">
                    <a:srgbClr val="000000">
                      <a:alpha val="43137"/>
                    </a:srgbClr>
                  </a:outerShdw>
                </a:effectLst>
                <a:latin typeface="+mn-lt"/>
              </a:rPr>
              <a:t>Peace be to you. The friends greet you. Greet the friends, each by name.</a:t>
            </a:r>
            <a:r>
              <a:rPr lang="en-US" sz="3200" dirty="0">
                <a:solidFill>
                  <a:srgbClr val="C00000"/>
                </a:solidFill>
                <a:effectLst>
                  <a:outerShdw blurRad="38100" dist="38100" dir="2700000" algn="tl">
                    <a:srgbClr val="000000">
                      <a:alpha val="43137"/>
                    </a:srgbClr>
                  </a:outerShdw>
                </a:effectLst>
                <a:latin typeface="+mn-lt"/>
              </a:rPr>
              <a:t/>
            </a:r>
            <a:br>
              <a:rPr lang="en-US" sz="32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3 John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1080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TotalTime>
  <Words>24</Words>
  <Application>Microsoft Office PowerPoint</Application>
  <PresentationFormat>Widescreen</PresentationFormat>
  <Paragraphs>12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Copperplate Gothic Bold</vt:lpstr>
      <vt:lpstr>Office Theme</vt:lpstr>
      <vt:lpstr>PowerPoint Presentation</vt:lpstr>
      <vt:lpstr>1 The elder to the beloved Gaius, whom I love in truth.  2 Beloved, I pray that all may go well with you and that you may be in good health, as it goes well with your soul.  3 For I rejoiced greatly when the brothers came and testified to your truth, as indeed you are walking in the truth.  4 I have no greater joy than to hear that my children are walking in the truth.  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  8 Therefore we ought to support people like these, that we may be fellow workers for the truth.   3 John ESV</vt:lpstr>
      <vt:lpstr>9 I have written something to the church, but Diotrephes, who likes to put himself first, does not acknowledge our authority.  10 So if I come, I will bring up what he is doing, talking wicked nonsense against us. And not content with that, he refuses to welcome the brothers, and also stops those who want to and puts them out of the church.  11 Beloved, do not imitate evil but imitate good. Whoever does good is from God; whoever does evil has not seen God.  12 Demetrius has received a good testimony from everyone, and from the truth itself. We also add our testimony, and you know that our testimony is true.  13 I had much to write to you, but I would rather not write with pen and ink.  14 I hope to see you soon, and we will talk face to face.  15 Peace be to you. The friends greet you. Greet the friends, each by name.  3 John ESV</vt:lpstr>
      <vt:lpstr>1 The elder to the beloved Gaius, whom I love in truth.  2 Beloved, I pray that all may go well with you and that you may be in good health, as it goes well with your soul.  3 For I rejoiced greatly when the brothers came and testified to your truth, as indeed you are walking in the truth.  4 I have no greater joy than to hear that my children are walking in the truth.  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  8 Therefore we ought to support people like these, that we may be fellow workers for the truth.   3 John ESV</vt:lpstr>
      <vt:lpstr>Blessed is the one whose transgression is forgiven, whose sin is covered.  2 Blessed is the man against whom the Lord counts no iniquity, and in whose spirit there is no deceit.  Psalm32:1-2 ESV</vt:lpstr>
      <vt:lpstr>1 The elder to the beloved Gaius, whom I love in truth.  2 Beloved, I pray that all may go well with you and that you may be in good health, as it goes well with your soul.  3 For I rejoiced greatly when the brothers came and testified to your truth, as indeed you are walking in the truth.  4 I have no greater joy than to hear that my children are walking in the truth.  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  8 Therefore we ought to support people like these, that we may be fellow workers for the truth.   3 John ESV</vt:lpstr>
      <vt:lpstr>9 I have written something to the church, but Diotrephes, who likes to put himself first, does not acknowledge our authority.  10 So if I come, I will bring up what he is doing, talking wicked nonsense against us. And not content with that, he refuses to welcome the brothers, and also stops those who want to and puts them out of the church.  11 Beloved, do not imitate evil but imitate good. Whoever does good is from God; whoever does evil has not seen God.  12 Demetrius has received a good testimony from everyone, and from the truth itself. We also add our testimony, and you know that our testimony is true.  13 I had much to write to you, but I would rather not write with pen and ink.  14 I hope to see you soon, and we will talk face to face.  15 Peace be to you. The friends greet you. Greet the friends, each by name.  3 John ESV</vt:lpstr>
      <vt:lpstr>1 The elder to the beloved Gaius, whom I love in truth.  2 Beloved, I pray that all may go well with you and that you may be in good health, as it goes well with your soul.  3 For I rejoiced greatly when the brothers came and testified to your truth, as indeed you are walking in the truth.  4 I have no greater joy than to hear that my children are walking in the truth.  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  8 Therefore we ought to support people like these, that we may be fellow workers for the truth.   3 John ESV</vt:lpstr>
      <vt:lpstr>TRUTH ==== FAITHFULNESS ==== LOVE</vt:lpstr>
      <vt:lpstr>1 The elder to the beloved Gaius, whom I love in truth.  2 Beloved, I pray that all may go well with you and that you may be in good health, as it goes well with your soul.  3 For I rejoiced greatly when the brothers came and testified to your truth, as indeed you are walking in the truth.  4 I have no greater joy than to hear that my children are walking in the truth.  5 Beloved, it is a faithful thing you do in all your efforts for these brothers, strangers as they are, 6 who testified to your love before the church. You will do well to send them on their journey in a manner worthy of God.  7 For they have gone out for the sake of the name, accepting nothing from the Gentiles.  8 Therefore we ought to support people like these, that we may be fellow workers for the truth.   3 John ESV</vt:lpstr>
      <vt:lpstr>9 I have written something to the church, but Diotrephes, who likes to put himself first, does not acknowledge our authority.  10 So if I come, I will bring up what he is doing, talking wicked nonsense against us. And not content with that, he refuses to welcome the brothers, and also stops those who want to and puts them out of the church.  11 Beloved, do not imitate evil but imitate good. Whoever does good is from God; whoever does evil has not seen God.  12 Demetrius has received a good testimony from everyone, and from the truth itself. We also add our testimony, and you know that our testimony is true.  13 I had much to write to you, but I would rather not write with pen and ink.  14 I hope to see you soon, and we will talk face to face.  15 Peace be to you. The friends greet you. Greet the friends, each by name.  3 John ESV</vt:lpstr>
      <vt:lpstr>9 I have written something to the church, but Diotrephes, who likes to put himself first, does not acknowledge our authority.  10 So if I come, I will bring up what he is doing, talking wicked nonsense against us. And not content with that, he refuses to welcome the brothers, and also stops those who want to and puts them out of the church.  11 Beloved, do not imitate evil but imitate good. Whoever does good is from God; whoever does evil has not seen God.  12 Demetrius has received a good testimony from everyone, and from the truth itself. We also add our testimony, and you know that our testimony is true.  13 I had much to write to you, but I would rather not write with pen and ink.  14 I hope to see you soon, and we will talk face to face.  15 Peace be to you. The friends greet you. Greet the friends, each by name.  3 John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47</cp:revision>
  <dcterms:created xsi:type="dcterms:W3CDTF">2018-03-10T02:10:47Z</dcterms:created>
  <dcterms:modified xsi:type="dcterms:W3CDTF">2018-07-08T09:45:40Z</dcterms:modified>
</cp:coreProperties>
</file>