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88" r:id="rId2"/>
    <p:sldId id="289" r:id="rId3"/>
    <p:sldId id="290" r:id="rId4"/>
    <p:sldId id="291" r:id="rId5"/>
    <p:sldId id="292" r:id="rId6"/>
    <p:sldId id="293" r:id="rId7"/>
    <p:sldId id="294" r:id="rId8"/>
    <p:sldId id="295" r:id="rId9"/>
    <p:sldId id="296" r:id="rId10"/>
    <p:sldId id="297" r:id="rId11"/>
    <p:sldId id="29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0B07"/>
    <a:srgbClr val="180902"/>
    <a:srgbClr val="AC1540"/>
    <a:srgbClr val="FEEF8E"/>
    <a:srgbClr val="FFFDDA"/>
    <a:srgbClr val="CE0101"/>
    <a:srgbClr val="FFFFEB"/>
    <a:srgbClr val="FFFEDF"/>
    <a:srgbClr val="BB3C09"/>
    <a:srgbClr val="EBEB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37" autoAdjust="0"/>
    <p:restoredTop sz="94660"/>
  </p:normalViewPr>
  <p:slideViewPr>
    <p:cSldViewPr snapToGrid="0">
      <p:cViewPr varScale="1">
        <p:scale>
          <a:sx n="65" d="100"/>
          <a:sy n="65" d="100"/>
        </p:scale>
        <p:origin x="72" y="1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7E8C41-90E6-4FCB-9E10-C99454604514}" type="datetimeFigureOut">
              <a:rPr lang="en-US" smtClean="0"/>
              <a:t>7/1/2018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4AA9F4-7F16-46A2-ACF9-CBFA9B50F733}" type="slidenum">
              <a:rPr lang="en-US" smtClean="0"/>
              <a:t>‹#›</a:t>
            </a:fld>
            <a:endParaRPr lang="en-US"/>
          </a:p>
        </p:txBody>
      </p:sp>
    </p:spTree>
    <p:extLst>
      <p:ext uri="{BB962C8B-B14F-4D97-AF65-F5344CB8AC3E}">
        <p14:creationId xmlns:p14="http://schemas.microsoft.com/office/powerpoint/2010/main" val="919125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7/1/2018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304480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7/1/2018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8025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75AEC8-74E3-4925-8AFC-42F0A6F77C86}" type="datetimeFigureOut">
              <a:rPr lang="en-US" smtClean="0"/>
              <a:t>7/1/2018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38646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75AEC8-74E3-4925-8AFC-42F0A6F77C86}" type="datetimeFigureOut">
              <a:rPr lang="en-US" smtClean="0"/>
              <a:t>7/1/2018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824394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75AEC8-74E3-4925-8AFC-42F0A6F77C86}" type="datetimeFigureOut">
              <a:rPr lang="en-US" smtClean="0"/>
              <a:t>7/1/2018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66446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75AEC8-74E3-4925-8AFC-42F0A6F77C86}" type="datetimeFigureOut">
              <a:rPr lang="en-US" smtClean="0"/>
              <a:t>7/1/2018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503556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75AEC8-74E3-4925-8AFC-42F0A6F77C86}" type="datetimeFigureOut">
              <a:rPr lang="en-US" smtClean="0"/>
              <a:t>7/1/2018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94020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7/1/2018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598854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7/1/2018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6586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7/1/2018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00523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7/1/2018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435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75AEC8-74E3-4925-8AFC-42F0A6F77C86}" type="datetimeFigureOut">
              <a:rPr lang="en-US" smtClean="0"/>
              <a:t>7/1/2018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27FBE-A89F-421E-919F-6C6A96E524BC}" type="slidenum">
              <a:rPr lang="en-US" smtClean="0"/>
              <a:t>‹#›</a:t>
            </a:fld>
            <a:endParaRPr lang="en-US"/>
          </a:p>
        </p:txBody>
      </p:sp>
    </p:spTree>
    <p:extLst>
      <p:ext uri="{BB962C8B-B14F-4D97-AF65-F5344CB8AC3E}">
        <p14:creationId xmlns:p14="http://schemas.microsoft.com/office/powerpoint/2010/main" val="2444793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3611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975" y="2636377"/>
            <a:ext cx="11634020" cy="1325563"/>
          </a:xfrm>
        </p:spPr>
        <p:txBody>
          <a:bodyPr>
            <a:noAutofit/>
          </a:bodyPr>
          <a:lstStyle/>
          <a:p>
            <a:pPr lvl="0" algn="ctr"/>
            <a:r>
              <a:rPr lang="en-US" sz="3200" b="1" baseline="30000" dirty="0">
                <a:solidFill>
                  <a:srgbClr val="BE0B07"/>
                </a:solidFill>
                <a:effectLst>
                  <a:outerShdw blurRad="38100" dist="38100" dir="2700000" algn="tl">
                    <a:srgbClr val="000000">
                      <a:alpha val="43137"/>
                    </a:srgbClr>
                  </a:outerShdw>
                </a:effectLst>
                <a:latin typeface="+mn-lt"/>
              </a:rPr>
              <a:t>1 </a:t>
            </a:r>
            <a:r>
              <a:rPr lang="en-US" sz="3200" b="1" dirty="0">
                <a:solidFill>
                  <a:srgbClr val="BE0B07"/>
                </a:solidFill>
                <a:effectLst>
                  <a:outerShdw blurRad="38100" dist="38100" dir="2700000" algn="tl">
                    <a:srgbClr val="000000">
                      <a:alpha val="43137"/>
                    </a:srgbClr>
                  </a:outerShdw>
                </a:effectLst>
                <a:latin typeface="+mn-lt"/>
              </a:rPr>
              <a:t>The elder to the elect lady and her children, whom I love in truth, and not only I, but also all who know the truth, </a:t>
            </a:r>
            <a:r>
              <a:rPr lang="en-US" sz="3200" b="1" baseline="30000" dirty="0">
                <a:solidFill>
                  <a:srgbClr val="BE0B07"/>
                </a:solidFill>
                <a:effectLst>
                  <a:outerShdw blurRad="38100" dist="38100" dir="2700000" algn="tl">
                    <a:srgbClr val="000000">
                      <a:alpha val="43137"/>
                    </a:srgbClr>
                  </a:outerShdw>
                </a:effectLst>
                <a:latin typeface="+mn-lt"/>
              </a:rPr>
              <a:t>2 </a:t>
            </a:r>
            <a:r>
              <a:rPr lang="en-US" sz="3200" b="1" dirty="0">
                <a:solidFill>
                  <a:srgbClr val="BE0B07"/>
                </a:solidFill>
                <a:effectLst>
                  <a:outerShdw blurRad="38100" dist="38100" dir="2700000" algn="tl">
                    <a:srgbClr val="000000">
                      <a:alpha val="43137"/>
                    </a:srgbClr>
                  </a:outerShdw>
                </a:effectLst>
                <a:latin typeface="+mn-lt"/>
              </a:rPr>
              <a:t>because of the truth that abides in us and will be with us forever:  </a:t>
            </a:r>
            <a:r>
              <a:rPr lang="en-US" sz="3200" b="1" baseline="30000" dirty="0">
                <a:solidFill>
                  <a:srgbClr val="BE0B07"/>
                </a:solidFill>
                <a:effectLst>
                  <a:outerShdw blurRad="38100" dist="38100" dir="2700000" algn="tl">
                    <a:srgbClr val="000000">
                      <a:alpha val="43137"/>
                    </a:srgbClr>
                  </a:outerShdw>
                </a:effectLst>
                <a:latin typeface="+mn-lt"/>
              </a:rPr>
              <a:t>3 </a:t>
            </a:r>
            <a:r>
              <a:rPr lang="en-US" sz="3200" b="1" dirty="0">
                <a:solidFill>
                  <a:srgbClr val="BE0B07"/>
                </a:solidFill>
                <a:effectLst>
                  <a:outerShdw blurRad="38100" dist="38100" dir="2700000" algn="tl">
                    <a:srgbClr val="000000">
                      <a:alpha val="43137"/>
                    </a:srgbClr>
                  </a:outerShdw>
                </a:effectLst>
                <a:latin typeface="+mn-lt"/>
              </a:rPr>
              <a:t>Grace, mercy, and peace will be with us, from God the Father and from Jesus Christ the Father's Son, in truth and love.  </a:t>
            </a:r>
            <a:r>
              <a:rPr lang="en-US" sz="3200" b="1" baseline="30000" dirty="0">
                <a:solidFill>
                  <a:srgbClr val="BE0B07"/>
                </a:solidFill>
                <a:effectLst>
                  <a:outerShdw blurRad="38100" dist="38100" dir="2700000" algn="tl">
                    <a:srgbClr val="000000">
                      <a:alpha val="43137"/>
                    </a:srgbClr>
                  </a:outerShdw>
                </a:effectLst>
                <a:latin typeface="+mn-lt"/>
              </a:rPr>
              <a:t>4 </a:t>
            </a:r>
            <a:r>
              <a:rPr lang="en-US" sz="3200" b="1" dirty="0">
                <a:solidFill>
                  <a:srgbClr val="BE0B07"/>
                </a:solidFill>
                <a:effectLst>
                  <a:outerShdw blurRad="38100" dist="38100" dir="2700000" algn="tl">
                    <a:srgbClr val="000000">
                      <a:alpha val="43137"/>
                    </a:srgbClr>
                  </a:outerShdw>
                </a:effectLst>
                <a:latin typeface="+mn-lt"/>
              </a:rPr>
              <a:t>I rejoiced greatly to find some of your children walking in the truth, just as we were commanded by the Father.  </a:t>
            </a:r>
            <a:r>
              <a:rPr lang="en-US" sz="3200" b="1" baseline="30000" dirty="0">
                <a:solidFill>
                  <a:srgbClr val="BE0B07"/>
                </a:solidFill>
                <a:effectLst>
                  <a:outerShdw blurRad="38100" dist="38100" dir="2700000" algn="tl">
                    <a:srgbClr val="000000">
                      <a:alpha val="43137"/>
                    </a:srgbClr>
                  </a:outerShdw>
                </a:effectLst>
                <a:latin typeface="+mn-lt"/>
              </a:rPr>
              <a:t>5 </a:t>
            </a:r>
            <a:r>
              <a:rPr lang="en-US" sz="3200" b="1" dirty="0">
                <a:solidFill>
                  <a:srgbClr val="BE0B07"/>
                </a:solidFill>
                <a:effectLst>
                  <a:outerShdw blurRad="38100" dist="38100" dir="2700000" algn="tl">
                    <a:srgbClr val="000000">
                      <a:alpha val="43137"/>
                    </a:srgbClr>
                  </a:outerShdw>
                </a:effectLst>
                <a:latin typeface="+mn-lt"/>
              </a:rPr>
              <a:t>And now I ask you, dear lady—not as though I were writing you a new commandment, but the one we have had from the beginning—that we love one another.  </a:t>
            </a:r>
            <a:r>
              <a:rPr lang="en-US" sz="3200" b="1" baseline="30000" dirty="0">
                <a:solidFill>
                  <a:srgbClr val="BE0B07"/>
                </a:solidFill>
                <a:effectLst>
                  <a:outerShdw blurRad="38100" dist="38100" dir="2700000" algn="tl">
                    <a:srgbClr val="000000">
                      <a:alpha val="43137"/>
                    </a:srgbClr>
                  </a:outerShdw>
                </a:effectLst>
                <a:latin typeface="+mn-lt"/>
              </a:rPr>
              <a:t>6 </a:t>
            </a:r>
            <a:r>
              <a:rPr lang="en-US" sz="3200" b="1" dirty="0">
                <a:solidFill>
                  <a:srgbClr val="BE0B07"/>
                </a:solidFill>
                <a:effectLst>
                  <a:outerShdw blurRad="38100" dist="38100" dir="2700000" algn="tl">
                    <a:srgbClr val="000000">
                      <a:alpha val="43137"/>
                    </a:srgbClr>
                  </a:outerShdw>
                </a:effectLst>
                <a:latin typeface="+mn-lt"/>
              </a:rPr>
              <a:t>And this is love, that we walk according to his commandments; this is the commandment, just as you have heard from the beginning, so that you should walk in it. </a:t>
            </a:r>
            <a:r>
              <a:rPr lang="en-US" sz="3200" b="1" dirty="0" smtClean="0">
                <a:solidFill>
                  <a:srgbClr val="BE0B07"/>
                </a:solidFill>
                <a:effectLst>
                  <a:outerShdw blurRad="38100" dist="38100" dir="2700000" algn="tl">
                    <a:srgbClr val="000000">
                      <a:alpha val="43137"/>
                    </a:srgbClr>
                  </a:outerShdw>
                </a:effectLst>
                <a:latin typeface="+mn-lt"/>
              </a:rPr>
              <a:t/>
            </a:r>
            <a:br>
              <a:rPr lang="en-US" sz="3200" b="1" dirty="0" smtClean="0">
                <a:solidFill>
                  <a:srgbClr val="BE0B07"/>
                </a:solidFill>
                <a:effectLst>
                  <a:outerShdw blurRad="38100" dist="38100" dir="2700000" algn="tl">
                    <a:srgbClr val="000000">
                      <a:alpha val="43137"/>
                    </a:srgbClr>
                  </a:outerShdw>
                </a:effectLst>
                <a:latin typeface="+mn-lt"/>
              </a:rPr>
            </a:br>
            <a:r>
              <a:rPr lang="en-US" sz="3200" b="1" dirty="0">
                <a:solidFill>
                  <a:srgbClr val="BE0B07"/>
                </a:solidFill>
                <a:effectLst>
                  <a:outerShdw blurRad="38100" dist="38100" dir="2700000" algn="tl">
                    <a:srgbClr val="000000">
                      <a:alpha val="43137"/>
                    </a:srgbClr>
                  </a:outerShdw>
                </a:effectLst>
                <a:latin typeface="+mn-lt"/>
              </a:rPr>
              <a:t/>
            </a:r>
            <a:br>
              <a:rPr lang="en-US" sz="32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2 John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079760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975" y="2754361"/>
            <a:ext cx="11634020" cy="1325563"/>
          </a:xfrm>
        </p:spPr>
        <p:txBody>
          <a:bodyPr>
            <a:noAutofit/>
          </a:bodyPr>
          <a:lstStyle/>
          <a:p>
            <a:pPr algn="ctr"/>
            <a:r>
              <a:rPr lang="en-US" sz="3200" b="1" baseline="30000" dirty="0">
                <a:solidFill>
                  <a:srgbClr val="BE0B07"/>
                </a:solidFill>
                <a:effectLst>
                  <a:outerShdw blurRad="38100" dist="38100" dir="2700000" algn="tl">
                    <a:srgbClr val="000000">
                      <a:alpha val="43137"/>
                    </a:srgbClr>
                  </a:outerShdw>
                </a:effectLst>
                <a:latin typeface="+mn-lt"/>
              </a:rPr>
              <a:t>7 </a:t>
            </a:r>
            <a:r>
              <a:rPr lang="en-US" sz="3200" b="1" dirty="0">
                <a:solidFill>
                  <a:srgbClr val="BE0B07"/>
                </a:solidFill>
                <a:effectLst>
                  <a:outerShdw blurRad="38100" dist="38100" dir="2700000" algn="tl">
                    <a:srgbClr val="000000">
                      <a:alpha val="43137"/>
                    </a:srgbClr>
                  </a:outerShdw>
                </a:effectLst>
                <a:latin typeface="+mn-lt"/>
              </a:rPr>
              <a:t>For many deceivers have gone out into the world, those who do not confess the coming of Jesus Christ in the flesh. Such a one is the deceiver and the antichrist.  </a:t>
            </a:r>
            <a:r>
              <a:rPr lang="en-US" sz="3200" b="1" baseline="30000" dirty="0">
                <a:solidFill>
                  <a:srgbClr val="BE0B07"/>
                </a:solidFill>
                <a:effectLst>
                  <a:outerShdw blurRad="38100" dist="38100" dir="2700000" algn="tl">
                    <a:srgbClr val="000000">
                      <a:alpha val="43137"/>
                    </a:srgbClr>
                  </a:outerShdw>
                </a:effectLst>
                <a:latin typeface="+mn-lt"/>
              </a:rPr>
              <a:t>8 </a:t>
            </a:r>
            <a:r>
              <a:rPr lang="en-US" sz="3200" b="1" dirty="0">
                <a:solidFill>
                  <a:srgbClr val="BE0B07"/>
                </a:solidFill>
                <a:effectLst>
                  <a:outerShdw blurRad="38100" dist="38100" dir="2700000" algn="tl">
                    <a:srgbClr val="000000">
                      <a:alpha val="43137"/>
                    </a:srgbClr>
                  </a:outerShdw>
                </a:effectLst>
                <a:latin typeface="+mn-lt"/>
              </a:rPr>
              <a:t>Watch yourselves, so that you may not lose what we</a:t>
            </a:r>
            <a:r>
              <a:rPr lang="en-US" sz="3200" b="1" baseline="30000" dirty="0">
                <a:solidFill>
                  <a:srgbClr val="BE0B07"/>
                </a:solidFill>
                <a:effectLst>
                  <a:outerShdw blurRad="38100" dist="38100" dir="2700000" algn="tl">
                    <a:srgbClr val="000000">
                      <a:alpha val="43137"/>
                    </a:srgbClr>
                  </a:outerShdw>
                </a:effectLst>
                <a:latin typeface="+mn-lt"/>
              </a:rPr>
              <a:t> </a:t>
            </a:r>
            <a:r>
              <a:rPr lang="en-US" sz="3200" b="1" dirty="0">
                <a:solidFill>
                  <a:srgbClr val="BE0B07"/>
                </a:solidFill>
                <a:effectLst>
                  <a:outerShdw blurRad="38100" dist="38100" dir="2700000" algn="tl">
                    <a:srgbClr val="000000">
                      <a:alpha val="43137"/>
                    </a:srgbClr>
                  </a:outerShdw>
                </a:effectLst>
                <a:latin typeface="+mn-lt"/>
              </a:rPr>
              <a:t>have worked for, but may win a full reward.  </a:t>
            </a:r>
            <a:r>
              <a:rPr lang="en-US" sz="3200" b="1" baseline="30000" dirty="0">
                <a:solidFill>
                  <a:srgbClr val="BE0B07"/>
                </a:solidFill>
                <a:effectLst>
                  <a:outerShdw blurRad="38100" dist="38100" dir="2700000" algn="tl">
                    <a:srgbClr val="000000">
                      <a:alpha val="43137"/>
                    </a:srgbClr>
                  </a:outerShdw>
                </a:effectLst>
                <a:latin typeface="+mn-lt"/>
              </a:rPr>
              <a:t>9 </a:t>
            </a:r>
            <a:r>
              <a:rPr lang="en-US" sz="3200" b="1" dirty="0">
                <a:solidFill>
                  <a:srgbClr val="BE0B07"/>
                </a:solidFill>
                <a:effectLst>
                  <a:outerShdw blurRad="38100" dist="38100" dir="2700000" algn="tl">
                    <a:srgbClr val="000000">
                      <a:alpha val="43137"/>
                    </a:srgbClr>
                  </a:outerShdw>
                </a:effectLst>
                <a:latin typeface="+mn-lt"/>
              </a:rPr>
              <a:t>Everyone who goes on ahead and does not abide in the teaching of Christ, does not have God. Whoever abides in the teaching has both the Father and the Son.  </a:t>
            </a:r>
            <a:r>
              <a:rPr lang="en-US" sz="3200" b="1" baseline="30000" dirty="0">
                <a:solidFill>
                  <a:srgbClr val="BE0B07"/>
                </a:solidFill>
                <a:effectLst>
                  <a:outerShdw blurRad="38100" dist="38100" dir="2700000" algn="tl">
                    <a:srgbClr val="000000">
                      <a:alpha val="43137"/>
                    </a:srgbClr>
                  </a:outerShdw>
                </a:effectLst>
                <a:latin typeface="+mn-lt"/>
              </a:rPr>
              <a:t>10 </a:t>
            </a:r>
            <a:r>
              <a:rPr lang="en-US" sz="3200" b="1" dirty="0">
                <a:solidFill>
                  <a:srgbClr val="BE0B07"/>
                </a:solidFill>
                <a:effectLst>
                  <a:outerShdw blurRad="38100" dist="38100" dir="2700000" algn="tl">
                    <a:srgbClr val="000000">
                      <a:alpha val="43137"/>
                    </a:srgbClr>
                  </a:outerShdw>
                </a:effectLst>
                <a:latin typeface="+mn-lt"/>
              </a:rPr>
              <a:t>If anyone comes to you and does not bring this teaching, do not receive him into your house or give him any greeting, </a:t>
            </a:r>
            <a:r>
              <a:rPr lang="en-US" sz="3200" b="1" baseline="30000" dirty="0">
                <a:solidFill>
                  <a:srgbClr val="BE0B07"/>
                </a:solidFill>
                <a:effectLst>
                  <a:outerShdw blurRad="38100" dist="38100" dir="2700000" algn="tl">
                    <a:srgbClr val="000000">
                      <a:alpha val="43137"/>
                    </a:srgbClr>
                  </a:outerShdw>
                </a:effectLst>
                <a:latin typeface="+mn-lt"/>
              </a:rPr>
              <a:t>11 </a:t>
            </a:r>
            <a:r>
              <a:rPr lang="en-US" sz="3200" b="1" dirty="0">
                <a:solidFill>
                  <a:srgbClr val="BE0B07"/>
                </a:solidFill>
                <a:effectLst>
                  <a:outerShdw blurRad="38100" dist="38100" dir="2700000" algn="tl">
                    <a:srgbClr val="000000">
                      <a:alpha val="43137"/>
                    </a:srgbClr>
                  </a:outerShdw>
                </a:effectLst>
                <a:latin typeface="+mn-lt"/>
              </a:rPr>
              <a:t>for whoever greets him takes part in his wicked works.  </a:t>
            </a:r>
            <a:r>
              <a:rPr lang="en-US" sz="3200" b="1" baseline="30000" dirty="0">
                <a:solidFill>
                  <a:srgbClr val="BE0B07"/>
                </a:solidFill>
                <a:effectLst>
                  <a:outerShdw blurRad="38100" dist="38100" dir="2700000" algn="tl">
                    <a:srgbClr val="000000">
                      <a:alpha val="43137"/>
                    </a:srgbClr>
                  </a:outerShdw>
                </a:effectLst>
                <a:latin typeface="+mn-lt"/>
              </a:rPr>
              <a:t>12 </a:t>
            </a:r>
            <a:r>
              <a:rPr lang="en-US" sz="3200" b="1" dirty="0">
                <a:solidFill>
                  <a:srgbClr val="BE0B07"/>
                </a:solidFill>
                <a:effectLst>
                  <a:outerShdw blurRad="38100" dist="38100" dir="2700000" algn="tl">
                    <a:srgbClr val="000000">
                      <a:alpha val="43137"/>
                    </a:srgbClr>
                  </a:outerShdw>
                </a:effectLst>
                <a:latin typeface="+mn-lt"/>
              </a:rPr>
              <a:t>Though I have much to write to you, I would rather not use paper and ink. Instead I hope to come to you and talk face to face, so that our joy may be complete.  </a:t>
            </a:r>
            <a:r>
              <a:rPr lang="en-US" sz="3200" b="1" baseline="30000" dirty="0">
                <a:solidFill>
                  <a:srgbClr val="BE0B07"/>
                </a:solidFill>
                <a:effectLst>
                  <a:outerShdw blurRad="38100" dist="38100" dir="2700000" algn="tl">
                    <a:srgbClr val="000000">
                      <a:alpha val="43137"/>
                    </a:srgbClr>
                  </a:outerShdw>
                </a:effectLst>
                <a:latin typeface="+mn-lt"/>
              </a:rPr>
              <a:t>13 </a:t>
            </a:r>
            <a:r>
              <a:rPr lang="en-US" sz="3200" b="1" dirty="0">
                <a:solidFill>
                  <a:srgbClr val="BE0B07"/>
                </a:solidFill>
                <a:effectLst>
                  <a:outerShdw blurRad="38100" dist="38100" dir="2700000" algn="tl">
                    <a:srgbClr val="000000">
                      <a:alpha val="43137"/>
                    </a:srgbClr>
                  </a:outerShdw>
                </a:effectLst>
                <a:latin typeface="+mn-lt"/>
              </a:rPr>
              <a:t>The children of your elect sister greet you.</a:t>
            </a:r>
            <a:r>
              <a:rPr lang="en-US" sz="3200" dirty="0">
                <a:solidFill>
                  <a:srgbClr val="BE0B07"/>
                </a:solidFill>
                <a:effectLst>
                  <a:outerShdw blurRad="38100" dist="38100" dir="2700000" algn="tl">
                    <a:srgbClr val="000000">
                      <a:alpha val="43137"/>
                    </a:srgbClr>
                  </a:outerShdw>
                </a:effectLst>
                <a:latin typeface="+mn-lt"/>
              </a:rPr>
              <a:t/>
            </a:r>
            <a:br>
              <a:rPr lang="en-US" sz="3200" dirty="0">
                <a:solidFill>
                  <a:srgbClr val="BE0B07"/>
                </a:solidFill>
                <a:effectLst>
                  <a:outerShdw blurRad="38100" dist="38100" dir="2700000" algn="tl">
                    <a:srgbClr val="000000">
                      <a:alpha val="43137"/>
                    </a:srgbClr>
                  </a:outerShdw>
                </a:effectLst>
                <a:latin typeface="+mn-lt"/>
              </a:rPr>
            </a:br>
            <a:r>
              <a:rPr lang="en-US" sz="3200" b="1" dirty="0">
                <a:solidFill>
                  <a:srgbClr val="BE0B07"/>
                </a:solidFill>
                <a:effectLst>
                  <a:outerShdw blurRad="38100" dist="38100" dir="2700000" algn="tl">
                    <a:srgbClr val="000000">
                      <a:alpha val="43137"/>
                    </a:srgbClr>
                  </a:outerShdw>
                </a:effectLst>
                <a:latin typeface="+mn-lt"/>
              </a:rPr>
              <a:t/>
            </a:r>
            <a:br>
              <a:rPr lang="en-US" sz="32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2 John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67089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975" y="2636377"/>
            <a:ext cx="11634020" cy="1325563"/>
          </a:xfrm>
        </p:spPr>
        <p:txBody>
          <a:bodyPr>
            <a:noAutofit/>
          </a:bodyPr>
          <a:lstStyle/>
          <a:p>
            <a:pPr lvl="0" algn="ctr"/>
            <a:r>
              <a:rPr lang="en-US" sz="3200" b="1" baseline="30000" dirty="0">
                <a:effectLst>
                  <a:outerShdw blurRad="38100" dist="38100" dir="2700000" algn="tl">
                    <a:srgbClr val="000000">
                      <a:alpha val="43137"/>
                    </a:srgbClr>
                  </a:outerShdw>
                </a:effectLst>
                <a:latin typeface="+mn-lt"/>
              </a:rPr>
              <a:t>1 </a:t>
            </a:r>
            <a:r>
              <a:rPr lang="en-US" sz="3200" b="1" dirty="0">
                <a:effectLst>
                  <a:outerShdw blurRad="38100" dist="38100" dir="2700000" algn="tl">
                    <a:srgbClr val="000000">
                      <a:alpha val="43137"/>
                    </a:srgbClr>
                  </a:outerShdw>
                </a:effectLst>
                <a:latin typeface="+mn-lt"/>
              </a:rPr>
              <a:t>The elder to the elect lady and her children, whom I love in truth, and not only I, but also all who know the truth,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because of the truth that abides in us and will be with us forever: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Grace, mercy, and peace will be with us, from God the Father and from Jesus Christ the Father's Son, in truth and love.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I rejoiced greatly to find some of your children walking in the truth, just as we were commanded by the Father.  </a:t>
            </a:r>
            <a:r>
              <a:rPr lang="en-US" sz="3200" b="1" baseline="30000" dirty="0">
                <a:solidFill>
                  <a:srgbClr val="BE0B07"/>
                </a:solidFill>
                <a:effectLst>
                  <a:outerShdw blurRad="38100" dist="38100" dir="2700000" algn="tl">
                    <a:srgbClr val="000000">
                      <a:alpha val="43137"/>
                    </a:srgbClr>
                  </a:outerShdw>
                </a:effectLst>
                <a:latin typeface="+mn-lt"/>
              </a:rPr>
              <a:t>5 </a:t>
            </a:r>
            <a:r>
              <a:rPr lang="en-US" sz="3200" b="1" dirty="0">
                <a:solidFill>
                  <a:srgbClr val="BE0B07"/>
                </a:solidFill>
                <a:effectLst>
                  <a:outerShdw blurRad="38100" dist="38100" dir="2700000" algn="tl">
                    <a:srgbClr val="000000">
                      <a:alpha val="43137"/>
                    </a:srgbClr>
                  </a:outerShdw>
                </a:effectLst>
                <a:latin typeface="+mn-lt"/>
              </a:rPr>
              <a:t>And now I ask you, dear lady—not as though I were writing you a new commandment, but the one we have had from the beginning—that we love one another.  </a:t>
            </a:r>
            <a:r>
              <a:rPr lang="en-US" sz="3200" b="1" baseline="30000" dirty="0">
                <a:solidFill>
                  <a:srgbClr val="BE0B07"/>
                </a:solidFill>
                <a:effectLst>
                  <a:outerShdw blurRad="38100" dist="38100" dir="2700000" algn="tl">
                    <a:srgbClr val="000000">
                      <a:alpha val="43137"/>
                    </a:srgbClr>
                  </a:outerShdw>
                </a:effectLst>
                <a:latin typeface="+mn-lt"/>
              </a:rPr>
              <a:t>6 </a:t>
            </a:r>
            <a:r>
              <a:rPr lang="en-US" sz="3200" b="1" dirty="0">
                <a:solidFill>
                  <a:srgbClr val="BE0B07"/>
                </a:solidFill>
                <a:effectLst>
                  <a:outerShdw blurRad="38100" dist="38100" dir="2700000" algn="tl">
                    <a:srgbClr val="000000">
                      <a:alpha val="43137"/>
                    </a:srgbClr>
                  </a:outerShdw>
                </a:effectLst>
                <a:latin typeface="+mn-lt"/>
              </a:rPr>
              <a:t>And this is love, that we walk according to his commandments; this is the commandment, just as you have heard from the beginning, so that you should walk in it. </a:t>
            </a:r>
            <a:r>
              <a:rPr lang="en-US" sz="3200" b="1" dirty="0" smtClean="0">
                <a:solidFill>
                  <a:srgbClr val="BE0B07"/>
                </a:solidFill>
                <a:effectLst>
                  <a:outerShdw blurRad="38100" dist="38100" dir="2700000" algn="tl">
                    <a:srgbClr val="000000">
                      <a:alpha val="43137"/>
                    </a:srgbClr>
                  </a:outerShdw>
                </a:effectLst>
                <a:latin typeface="+mn-lt"/>
              </a:rPr>
              <a:t/>
            </a:r>
            <a:br>
              <a:rPr lang="en-US" sz="3200" b="1" dirty="0" smtClean="0">
                <a:solidFill>
                  <a:srgbClr val="BE0B07"/>
                </a:solidFill>
                <a:effectLst>
                  <a:outerShdw blurRad="38100" dist="38100" dir="2700000" algn="tl">
                    <a:srgbClr val="000000">
                      <a:alpha val="43137"/>
                    </a:srgbClr>
                  </a:outerShdw>
                </a:effectLst>
                <a:latin typeface="+mn-lt"/>
              </a:rPr>
            </a:br>
            <a:r>
              <a:rPr lang="en-US" sz="3200" b="1" dirty="0">
                <a:solidFill>
                  <a:srgbClr val="BE0B07"/>
                </a:solidFill>
                <a:effectLst>
                  <a:outerShdw blurRad="38100" dist="38100" dir="2700000" algn="tl">
                    <a:srgbClr val="000000">
                      <a:alpha val="43137"/>
                    </a:srgbClr>
                  </a:outerShdw>
                </a:effectLst>
                <a:latin typeface="+mn-lt"/>
              </a:rPr>
              <a:t/>
            </a:r>
            <a:br>
              <a:rPr lang="en-US" sz="32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2 John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84733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975" y="2636377"/>
            <a:ext cx="11634020" cy="1325563"/>
          </a:xfrm>
        </p:spPr>
        <p:txBody>
          <a:bodyPr>
            <a:noAutofit/>
          </a:bodyPr>
          <a:lstStyle/>
          <a:p>
            <a:pPr lvl="0" algn="ctr"/>
            <a:r>
              <a:rPr lang="en-US" sz="3200" b="1" baseline="30000" dirty="0">
                <a:effectLst>
                  <a:outerShdw blurRad="38100" dist="38100" dir="2700000" algn="tl">
                    <a:srgbClr val="000000">
                      <a:alpha val="43137"/>
                    </a:srgbClr>
                  </a:outerShdw>
                </a:effectLst>
                <a:latin typeface="+mn-lt"/>
              </a:rPr>
              <a:t>1 </a:t>
            </a:r>
            <a:r>
              <a:rPr lang="en-US" sz="3200" b="1" dirty="0">
                <a:effectLst>
                  <a:outerShdw blurRad="38100" dist="38100" dir="2700000" algn="tl">
                    <a:srgbClr val="000000">
                      <a:alpha val="43137"/>
                    </a:srgbClr>
                  </a:outerShdw>
                </a:effectLst>
                <a:latin typeface="+mn-lt"/>
              </a:rPr>
              <a:t>The elder to the elect lady and her children, whom I love in </a:t>
            </a:r>
            <a:r>
              <a:rPr lang="en-US" sz="3200" b="1" dirty="0">
                <a:solidFill>
                  <a:schemeClr val="bg1"/>
                </a:solidFill>
                <a:effectLst>
                  <a:outerShdw blurRad="38100" dist="38100" dir="2700000" algn="tl">
                    <a:srgbClr val="000000">
                      <a:alpha val="43137"/>
                    </a:srgbClr>
                  </a:outerShdw>
                </a:effectLst>
                <a:latin typeface="+mn-lt"/>
              </a:rPr>
              <a:t>truth</a:t>
            </a:r>
            <a:r>
              <a:rPr lang="en-US" sz="3200" b="1" dirty="0">
                <a:effectLst>
                  <a:outerShdw blurRad="38100" dist="38100" dir="2700000" algn="tl">
                    <a:srgbClr val="000000">
                      <a:alpha val="43137"/>
                    </a:srgbClr>
                  </a:outerShdw>
                </a:effectLst>
                <a:latin typeface="+mn-lt"/>
              </a:rPr>
              <a:t>, and not only I, but also all who know the </a:t>
            </a:r>
            <a:r>
              <a:rPr lang="en-US" sz="3200" b="1" dirty="0">
                <a:solidFill>
                  <a:schemeClr val="bg1"/>
                </a:solidFill>
                <a:effectLst>
                  <a:outerShdw blurRad="38100" dist="38100" dir="2700000" algn="tl">
                    <a:srgbClr val="000000">
                      <a:alpha val="43137"/>
                    </a:srgbClr>
                  </a:outerShdw>
                </a:effectLst>
                <a:latin typeface="+mn-lt"/>
              </a:rPr>
              <a:t>truth</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because of the </a:t>
            </a:r>
            <a:r>
              <a:rPr lang="en-US" sz="3200" b="1" dirty="0">
                <a:solidFill>
                  <a:schemeClr val="bg1"/>
                </a:solidFill>
                <a:effectLst>
                  <a:outerShdw blurRad="38100" dist="38100" dir="2700000" algn="tl">
                    <a:srgbClr val="000000">
                      <a:alpha val="43137"/>
                    </a:srgbClr>
                  </a:outerShdw>
                </a:effectLst>
                <a:latin typeface="+mn-lt"/>
              </a:rPr>
              <a:t>truth</a:t>
            </a:r>
            <a:r>
              <a:rPr lang="en-US" sz="3200" b="1" dirty="0">
                <a:effectLst>
                  <a:outerShdw blurRad="38100" dist="38100" dir="2700000" algn="tl">
                    <a:srgbClr val="000000">
                      <a:alpha val="43137"/>
                    </a:srgbClr>
                  </a:outerShdw>
                </a:effectLst>
                <a:latin typeface="+mn-lt"/>
              </a:rPr>
              <a:t> that abides in us and will be with us forever: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Grace, mercy, and peace will be with us, from God the Father and from Jesus Christ the Father's Son, in </a:t>
            </a:r>
            <a:r>
              <a:rPr lang="en-US" sz="3200" b="1" dirty="0">
                <a:solidFill>
                  <a:schemeClr val="bg1"/>
                </a:solidFill>
                <a:effectLst>
                  <a:outerShdw blurRad="38100" dist="38100" dir="2700000" algn="tl">
                    <a:srgbClr val="000000">
                      <a:alpha val="43137"/>
                    </a:srgbClr>
                  </a:outerShdw>
                </a:effectLst>
                <a:latin typeface="+mn-lt"/>
              </a:rPr>
              <a:t>truth</a:t>
            </a:r>
            <a:r>
              <a:rPr lang="en-US" sz="3200" b="1" dirty="0">
                <a:effectLst>
                  <a:outerShdw blurRad="38100" dist="38100" dir="2700000" algn="tl">
                    <a:srgbClr val="000000">
                      <a:alpha val="43137"/>
                    </a:srgbClr>
                  </a:outerShdw>
                </a:effectLst>
                <a:latin typeface="+mn-lt"/>
              </a:rPr>
              <a:t> and love.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I rejoiced greatly to find some of your children walking in the </a:t>
            </a:r>
            <a:r>
              <a:rPr lang="en-US" sz="3200" b="1" dirty="0">
                <a:solidFill>
                  <a:schemeClr val="bg1"/>
                </a:solidFill>
                <a:effectLst>
                  <a:outerShdw blurRad="38100" dist="38100" dir="2700000" algn="tl">
                    <a:srgbClr val="000000">
                      <a:alpha val="43137"/>
                    </a:srgbClr>
                  </a:outerShdw>
                </a:effectLst>
                <a:latin typeface="+mn-lt"/>
              </a:rPr>
              <a:t>truth</a:t>
            </a:r>
            <a:r>
              <a:rPr lang="en-US" sz="3200" b="1" dirty="0">
                <a:effectLst>
                  <a:outerShdw blurRad="38100" dist="38100" dir="2700000" algn="tl">
                    <a:srgbClr val="000000">
                      <a:alpha val="43137"/>
                    </a:srgbClr>
                  </a:outerShdw>
                </a:effectLst>
                <a:latin typeface="+mn-lt"/>
              </a:rPr>
              <a:t>, just as we were commanded by the Father.  </a:t>
            </a:r>
            <a:r>
              <a:rPr lang="en-US" sz="3200" b="1" baseline="30000" dirty="0">
                <a:solidFill>
                  <a:srgbClr val="BE0B07"/>
                </a:solidFill>
                <a:effectLst>
                  <a:outerShdw blurRad="38100" dist="38100" dir="2700000" algn="tl">
                    <a:srgbClr val="000000">
                      <a:alpha val="43137"/>
                    </a:srgbClr>
                  </a:outerShdw>
                </a:effectLst>
                <a:latin typeface="+mn-lt"/>
              </a:rPr>
              <a:t>5 </a:t>
            </a:r>
            <a:r>
              <a:rPr lang="en-US" sz="3200" b="1" dirty="0">
                <a:solidFill>
                  <a:srgbClr val="BE0B07"/>
                </a:solidFill>
                <a:effectLst>
                  <a:outerShdw blurRad="38100" dist="38100" dir="2700000" algn="tl">
                    <a:srgbClr val="000000">
                      <a:alpha val="43137"/>
                    </a:srgbClr>
                  </a:outerShdw>
                </a:effectLst>
                <a:latin typeface="+mn-lt"/>
              </a:rPr>
              <a:t>And now I ask you, dear lady—not as though I were writing you a new commandment, but the one we have had from the beginning—that we love one another.  </a:t>
            </a:r>
            <a:r>
              <a:rPr lang="en-US" sz="3200" b="1" baseline="30000" dirty="0">
                <a:solidFill>
                  <a:srgbClr val="BE0B07"/>
                </a:solidFill>
                <a:effectLst>
                  <a:outerShdw blurRad="38100" dist="38100" dir="2700000" algn="tl">
                    <a:srgbClr val="000000">
                      <a:alpha val="43137"/>
                    </a:srgbClr>
                  </a:outerShdw>
                </a:effectLst>
                <a:latin typeface="+mn-lt"/>
              </a:rPr>
              <a:t>6 </a:t>
            </a:r>
            <a:r>
              <a:rPr lang="en-US" sz="3200" b="1" dirty="0">
                <a:solidFill>
                  <a:srgbClr val="BE0B07"/>
                </a:solidFill>
                <a:effectLst>
                  <a:outerShdw blurRad="38100" dist="38100" dir="2700000" algn="tl">
                    <a:srgbClr val="000000">
                      <a:alpha val="43137"/>
                    </a:srgbClr>
                  </a:outerShdw>
                </a:effectLst>
                <a:latin typeface="+mn-lt"/>
              </a:rPr>
              <a:t>And this is love, that we walk according to his commandments; this is the commandment, just as you have heard from the beginning, so that you should walk in it. </a:t>
            </a:r>
            <a:r>
              <a:rPr lang="en-US" sz="3200" b="1" dirty="0" smtClean="0">
                <a:solidFill>
                  <a:srgbClr val="BE0B07"/>
                </a:solidFill>
                <a:effectLst>
                  <a:outerShdw blurRad="38100" dist="38100" dir="2700000" algn="tl">
                    <a:srgbClr val="000000">
                      <a:alpha val="43137"/>
                    </a:srgbClr>
                  </a:outerShdw>
                </a:effectLst>
                <a:latin typeface="+mn-lt"/>
              </a:rPr>
              <a:t/>
            </a:r>
            <a:br>
              <a:rPr lang="en-US" sz="3200" b="1" dirty="0" smtClean="0">
                <a:solidFill>
                  <a:srgbClr val="BE0B07"/>
                </a:solidFill>
                <a:effectLst>
                  <a:outerShdw blurRad="38100" dist="38100" dir="2700000" algn="tl">
                    <a:srgbClr val="000000">
                      <a:alpha val="43137"/>
                    </a:srgbClr>
                  </a:outerShdw>
                </a:effectLst>
                <a:latin typeface="+mn-lt"/>
              </a:rPr>
            </a:br>
            <a:r>
              <a:rPr lang="en-US" sz="3200" b="1" dirty="0">
                <a:solidFill>
                  <a:srgbClr val="BE0B07"/>
                </a:solidFill>
                <a:effectLst>
                  <a:outerShdw blurRad="38100" dist="38100" dir="2700000" algn="tl">
                    <a:srgbClr val="000000">
                      <a:alpha val="43137"/>
                    </a:srgbClr>
                  </a:outerShdw>
                </a:effectLst>
                <a:latin typeface="+mn-lt"/>
              </a:rPr>
              <a:t/>
            </a:r>
            <a:br>
              <a:rPr lang="en-US" sz="32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2 John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052937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975" y="2636377"/>
            <a:ext cx="11634020" cy="1325563"/>
          </a:xfrm>
        </p:spPr>
        <p:txBody>
          <a:bodyPr>
            <a:noAutofit/>
          </a:bodyPr>
          <a:lstStyle/>
          <a:p>
            <a:pPr lvl="0" algn="ctr"/>
            <a:r>
              <a:rPr lang="en-US" sz="3200" b="1" baseline="30000" dirty="0">
                <a:solidFill>
                  <a:srgbClr val="BE0B07"/>
                </a:solidFill>
                <a:effectLst>
                  <a:outerShdw blurRad="38100" dist="38100" dir="2700000" algn="tl">
                    <a:srgbClr val="000000">
                      <a:alpha val="43137"/>
                    </a:srgbClr>
                  </a:outerShdw>
                </a:effectLst>
                <a:latin typeface="+mn-lt"/>
              </a:rPr>
              <a:t>1 </a:t>
            </a:r>
            <a:r>
              <a:rPr lang="en-US" sz="3200" b="1" dirty="0">
                <a:solidFill>
                  <a:srgbClr val="BE0B07"/>
                </a:solidFill>
                <a:effectLst>
                  <a:outerShdw blurRad="38100" dist="38100" dir="2700000" algn="tl">
                    <a:srgbClr val="000000">
                      <a:alpha val="43137"/>
                    </a:srgbClr>
                  </a:outerShdw>
                </a:effectLst>
                <a:latin typeface="+mn-lt"/>
              </a:rPr>
              <a:t>The elder to the elect lady and her children, whom I love in truth, and not only I, but also all who know the truth, </a:t>
            </a:r>
            <a:r>
              <a:rPr lang="en-US" sz="3200" b="1" baseline="30000" dirty="0">
                <a:solidFill>
                  <a:srgbClr val="BE0B07"/>
                </a:solidFill>
                <a:effectLst>
                  <a:outerShdw blurRad="38100" dist="38100" dir="2700000" algn="tl">
                    <a:srgbClr val="000000">
                      <a:alpha val="43137"/>
                    </a:srgbClr>
                  </a:outerShdw>
                </a:effectLst>
                <a:latin typeface="+mn-lt"/>
              </a:rPr>
              <a:t>2 </a:t>
            </a:r>
            <a:r>
              <a:rPr lang="en-US" sz="3200" b="1" dirty="0">
                <a:solidFill>
                  <a:srgbClr val="BE0B07"/>
                </a:solidFill>
                <a:effectLst>
                  <a:outerShdw blurRad="38100" dist="38100" dir="2700000" algn="tl">
                    <a:srgbClr val="000000">
                      <a:alpha val="43137"/>
                    </a:srgbClr>
                  </a:outerShdw>
                </a:effectLst>
                <a:latin typeface="+mn-lt"/>
              </a:rPr>
              <a:t>because of the truth that abides in us and will be with us forever:  </a:t>
            </a:r>
            <a:r>
              <a:rPr lang="en-US" sz="3200" b="1" baseline="30000" dirty="0">
                <a:solidFill>
                  <a:srgbClr val="BE0B07"/>
                </a:solidFill>
                <a:effectLst>
                  <a:outerShdw blurRad="38100" dist="38100" dir="2700000" algn="tl">
                    <a:srgbClr val="000000">
                      <a:alpha val="43137"/>
                    </a:srgbClr>
                  </a:outerShdw>
                </a:effectLst>
                <a:latin typeface="+mn-lt"/>
              </a:rPr>
              <a:t>3 </a:t>
            </a:r>
            <a:r>
              <a:rPr lang="en-US" sz="3200" b="1" dirty="0">
                <a:solidFill>
                  <a:srgbClr val="BE0B07"/>
                </a:solidFill>
                <a:effectLst>
                  <a:outerShdw blurRad="38100" dist="38100" dir="2700000" algn="tl">
                    <a:srgbClr val="000000">
                      <a:alpha val="43137"/>
                    </a:srgbClr>
                  </a:outerShdw>
                </a:effectLst>
                <a:latin typeface="+mn-lt"/>
              </a:rPr>
              <a:t>Grace, mercy, and peace will be with us, from God the Father and from Jesus Christ the Father's Son, in truth and love.  </a:t>
            </a:r>
            <a:r>
              <a:rPr lang="en-US" sz="3200" b="1" baseline="30000" dirty="0">
                <a:solidFill>
                  <a:srgbClr val="BE0B07"/>
                </a:solidFill>
                <a:effectLst>
                  <a:outerShdw blurRad="38100" dist="38100" dir="2700000" algn="tl">
                    <a:srgbClr val="000000">
                      <a:alpha val="43137"/>
                    </a:srgbClr>
                  </a:outerShdw>
                </a:effectLst>
                <a:latin typeface="+mn-lt"/>
              </a:rPr>
              <a:t>4 </a:t>
            </a:r>
            <a:r>
              <a:rPr lang="en-US" sz="3200" b="1" dirty="0">
                <a:solidFill>
                  <a:srgbClr val="BE0B07"/>
                </a:solidFill>
                <a:effectLst>
                  <a:outerShdw blurRad="38100" dist="38100" dir="2700000" algn="tl">
                    <a:srgbClr val="000000">
                      <a:alpha val="43137"/>
                    </a:srgbClr>
                  </a:outerShdw>
                </a:effectLst>
                <a:latin typeface="+mn-lt"/>
              </a:rPr>
              <a:t>I rejoiced greatly to find some of your children walking in the truth, just as we were commanded by the Father.  </a:t>
            </a: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And now I ask you, dear lady—not as though I were writing you a new commandment, but the one we have had from the beginning—that we love one another.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And this is love, that we walk according to his commandments; this is the commandment, just as you have heard from the beginning, so that you should walk in it. </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	</a:t>
            </a:r>
            <a:r>
              <a:rPr lang="en-US" sz="3200" b="1" dirty="0">
                <a:solidFill>
                  <a:srgbClr val="BE0B07"/>
                </a:solidFill>
                <a:effectLst>
                  <a:outerShdw blurRad="38100" dist="38100" dir="2700000" algn="tl">
                    <a:srgbClr val="000000">
                      <a:alpha val="43137"/>
                    </a:srgbClr>
                  </a:outerShdw>
                </a:effectLst>
                <a:latin typeface="+mn-lt"/>
              </a:rPr>
              <a:t/>
            </a:r>
            <a:br>
              <a:rPr lang="en-US" sz="32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2 John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973191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975" y="2754361"/>
            <a:ext cx="1163402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For many deceivers have gone out into the world, those who do not confess the coming of Jesus Christ in the flesh. Such a one is the deceiver and the antichrist.  </a:t>
            </a:r>
            <a:r>
              <a:rPr lang="en-US" sz="3200" b="1" baseline="30000" dirty="0">
                <a:effectLst>
                  <a:outerShdw blurRad="38100" dist="38100" dir="2700000" algn="tl">
                    <a:srgbClr val="000000">
                      <a:alpha val="43137"/>
                    </a:srgbClr>
                  </a:outerShdw>
                </a:effectLst>
                <a:latin typeface="+mn-lt"/>
              </a:rPr>
              <a:t>8 </a:t>
            </a:r>
            <a:r>
              <a:rPr lang="en-US" sz="3200" b="1" dirty="0">
                <a:effectLst>
                  <a:outerShdw blurRad="38100" dist="38100" dir="2700000" algn="tl">
                    <a:srgbClr val="000000">
                      <a:alpha val="43137"/>
                    </a:srgbClr>
                  </a:outerShdw>
                </a:effectLst>
                <a:latin typeface="+mn-lt"/>
              </a:rPr>
              <a:t>Watch yourselves, so that you may not lose what we</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have worked for, but may win a full reward.  </a:t>
            </a:r>
            <a:r>
              <a:rPr lang="en-US" sz="3200" b="1" baseline="30000" dirty="0">
                <a:effectLst>
                  <a:outerShdw blurRad="38100" dist="38100" dir="2700000" algn="tl">
                    <a:srgbClr val="000000">
                      <a:alpha val="43137"/>
                    </a:srgbClr>
                  </a:outerShdw>
                </a:effectLst>
                <a:latin typeface="+mn-lt"/>
              </a:rPr>
              <a:t>9 </a:t>
            </a:r>
            <a:r>
              <a:rPr lang="en-US" sz="3200" b="1" dirty="0">
                <a:effectLst>
                  <a:outerShdw blurRad="38100" dist="38100" dir="2700000" algn="tl">
                    <a:srgbClr val="000000">
                      <a:alpha val="43137"/>
                    </a:srgbClr>
                  </a:outerShdw>
                </a:effectLst>
                <a:latin typeface="+mn-lt"/>
              </a:rPr>
              <a:t>Everyone who goes on ahead and does not abide in the teaching of Christ, does not have God. Whoever abides in the teaching has both the Father and the Son.  </a:t>
            </a:r>
            <a:r>
              <a:rPr lang="en-US" sz="3200" b="1" baseline="30000" dirty="0">
                <a:solidFill>
                  <a:srgbClr val="BE0B07"/>
                </a:solidFill>
                <a:effectLst>
                  <a:outerShdw blurRad="38100" dist="38100" dir="2700000" algn="tl">
                    <a:srgbClr val="000000">
                      <a:alpha val="43137"/>
                    </a:srgbClr>
                  </a:outerShdw>
                </a:effectLst>
                <a:latin typeface="+mn-lt"/>
              </a:rPr>
              <a:t>10 </a:t>
            </a:r>
            <a:r>
              <a:rPr lang="en-US" sz="3200" b="1" dirty="0">
                <a:solidFill>
                  <a:srgbClr val="BE0B07"/>
                </a:solidFill>
                <a:effectLst>
                  <a:outerShdw blurRad="38100" dist="38100" dir="2700000" algn="tl">
                    <a:srgbClr val="000000">
                      <a:alpha val="43137"/>
                    </a:srgbClr>
                  </a:outerShdw>
                </a:effectLst>
                <a:latin typeface="+mn-lt"/>
              </a:rPr>
              <a:t>If anyone comes to you and does not bring this teaching, do not receive him into your house or give him any greeting, </a:t>
            </a:r>
            <a:r>
              <a:rPr lang="en-US" sz="3200" b="1" baseline="30000" dirty="0">
                <a:solidFill>
                  <a:srgbClr val="BE0B07"/>
                </a:solidFill>
                <a:effectLst>
                  <a:outerShdw blurRad="38100" dist="38100" dir="2700000" algn="tl">
                    <a:srgbClr val="000000">
                      <a:alpha val="43137"/>
                    </a:srgbClr>
                  </a:outerShdw>
                </a:effectLst>
                <a:latin typeface="+mn-lt"/>
              </a:rPr>
              <a:t>11 </a:t>
            </a:r>
            <a:r>
              <a:rPr lang="en-US" sz="3200" b="1" dirty="0">
                <a:solidFill>
                  <a:srgbClr val="BE0B07"/>
                </a:solidFill>
                <a:effectLst>
                  <a:outerShdw blurRad="38100" dist="38100" dir="2700000" algn="tl">
                    <a:srgbClr val="000000">
                      <a:alpha val="43137"/>
                    </a:srgbClr>
                  </a:outerShdw>
                </a:effectLst>
                <a:latin typeface="+mn-lt"/>
              </a:rPr>
              <a:t>for whoever greets him takes part in his wicked works.  </a:t>
            </a:r>
            <a:r>
              <a:rPr lang="en-US" sz="3200" b="1" baseline="30000" dirty="0">
                <a:solidFill>
                  <a:srgbClr val="BE0B07"/>
                </a:solidFill>
                <a:effectLst>
                  <a:outerShdw blurRad="38100" dist="38100" dir="2700000" algn="tl">
                    <a:srgbClr val="000000">
                      <a:alpha val="43137"/>
                    </a:srgbClr>
                  </a:outerShdw>
                </a:effectLst>
                <a:latin typeface="+mn-lt"/>
              </a:rPr>
              <a:t>12 </a:t>
            </a:r>
            <a:r>
              <a:rPr lang="en-US" sz="3200" b="1" dirty="0">
                <a:solidFill>
                  <a:srgbClr val="BE0B07"/>
                </a:solidFill>
                <a:effectLst>
                  <a:outerShdw blurRad="38100" dist="38100" dir="2700000" algn="tl">
                    <a:srgbClr val="000000">
                      <a:alpha val="43137"/>
                    </a:srgbClr>
                  </a:outerShdw>
                </a:effectLst>
                <a:latin typeface="+mn-lt"/>
              </a:rPr>
              <a:t>Though I have much to write to you, I would rather not use paper and ink. Instead I hope to come to you and talk face to face, so that our joy may be complete.  </a:t>
            </a:r>
            <a:r>
              <a:rPr lang="en-US" sz="3200" b="1" baseline="30000" dirty="0">
                <a:solidFill>
                  <a:srgbClr val="BE0B07"/>
                </a:solidFill>
                <a:effectLst>
                  <a:outerShdw blurRad="38100" dist="38100" dir="2700000" algn="tl">
                    <a:srgbClr val="000000">
                      <a:alpha val="43137"/>
                    </a:srgbClr>
                  </a:outerShdw>
                </a:effectLst>
                <a:latin typeface="+mn-lt"/>
              </a:rPr>
              <a:t>13 </a:t>
            </a:r>
            <a:r>
              <a:rPr lang="en-US" sz="3200" b="1" dirty="0">
                <a:solidFill>
                  <a:srgbClr val="BE0B07"/>
                </a:solidFill>
                <a:effectLst>
                  <a:outerShdw blurRad="38100" dist="38100" dir="2700000" algn="tl">
                    <a:srgbClr val="000000">
                      <a:alpha val="43137"/>
                    </a:srgbClr>
                  </a:outerShdw>
                </a:effectLst>
                <a:latin typeface="+mn-lt"/>
              </a:rPr>
              <a:t>The children of your elect sister greet you.</a:t>
            </a:r>
            <a:r>
              <a:rPr lang="en-US" sz="3200" dirty="0">
                <a:solidFill>
                  <a:srgbClr val="BE0B07"/>
                </a:solidFill>
                <a:effectLst>
                  <a:outerShdw blurRad="38100" dist="38100" dir="2700000" algn="tl">
                    <a:srgbClr val="000000">
                      <a:alpha val="43137"/>
                    </a:srgbClr>
                  </a:outerShdw>
                </a:effectLst>
                <a:latin typeface="+mn-lt"/>
              </a:rPr>
              <a:t/>
            </a:r>
            <a:br>
              <a:rPr lang="en-US" sz="3200" dirty="0">
                <a:solidFill>
                  <a:srgbClr val="BE0B07"/>
                </a:solidFill>
                <a:effectLst>
                  <a:outerShdw blurRad="38100" dist="38100" dir="2700000" algn="tl">
                    <a:srgbClr val="000000">
                      <a:alpha val="43137"/>
                    </a:srgbClr>
                  </a:outerShdw>
                </a:effectLst>
                <a:latin typeface="+mn-lt"/>
              </a:rPr>
            </a:br>
            <a:r>
              <a:rPr lang="en-US" sz="3200" b="1" dirty="0">
                <a:solidFill>
                  <a:srgbClr val="BE0B07"/>
                </a:solidFill>
                <a:effectLst>
                  <a:outerShdw blurRad="38100" dist="38100" dir="2700000" algn="tl">
                    <a:srgbClr val="000000">
                      <a:alpha val="43137"/>
                    </a:srgbClr>
                  </a:outerShdw>
                </a:effectLst>
                <a:latin typeface="+mn-lt"/>
              </a:rPr>
              <a:t/>
            </a:r>
            <a:br>
              <a:rPr lang="en-US" sz="32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2 John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845420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975" y="2754361"/>
            <a:ext cx="1163402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For many deceivers have gone out into the world, those who do not confess the coming of Jesus Christ in the flesh. Such a one is the deceiver and the antichrist.  </a:t>
            </a:r>
            <a:r>
              <a:rPr lang="en-US" sz="3200" b="1" baseline="30000" dirty="0">
                <a:effectLst>
                  <a:outerShdw blurRad="38100" dist="38100" dir="2700000" algn="tl">
                    <a:srgbClr val="000000">
                      <a:alpha val="43137"/>
                    </a:srgbClr>
                  </a:outerShdw>
                </a:effectLst>
                <a:latin typeface="+mn-lt"/>
              </a:rPr>
              <a:t>8 </a:t>
            </a:r>
            <a:r>
              <a:rPr lang="en-US" sz="3200" b="1" dirty="0">
                <a:effectLst>
                  <a:outerShdw blurRad="38100" dist="38100" dir="2700000" algn="tl">
                    <a:srgbClr val="000000">
                      <a:alpha val="43137"/>
                    </a:srgbClr>
                  </a:outerShdw>
                </a:effectLst>
                <a:latin typeface="+mn-lt"/>
              </a:rPr>
              <a:t>Watch yourselves, so that you may not lose what we</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have worked for, but may win a full reward.  </a:t>
            </a:r>
            <a:r>
              <a:rPr lang="en-US" sz="3200" b="1" baseline="30000" dirty="0">
                <a:effectLst>
                  <a:outerShdw blurRad="38100" dist="38100" dir="2700000" algn="tl">
                    <a:srgbClr val="000000">
                      <a:alpha val="43137"/>
                    </a:srgbClr>
                  </a:outerShdw>
                </a:effectLst>
                <a:latin typeface="+mn-lt"/>
              </a:rPr>
              <a:t>9 </a:t>
            </a:r>
            <a:r>
              <a:rPr lang="en-US" sz="3200" b="1" dirty="0">
                <a:effectLst>
                  <a:outerShdw blurRad="38100" dist="38100" dir="2700000" algn="tl">
                    <a:srgbClr val="000000">
                      <a:alpha val="43137"/>
                    </a:srgbClr>
                  </a:outerShdw>
                </a:effectLst>
                <a:latin typeface="+mn-lt"/>
              </a:rPr>
              <a:t>Everyone who goes on ahead and does not abide in the teaching of Christ, does not have God. </a:t>
            </a:r>
            <a:r>
              <a:rPr lang="en-US" sz="3200" b="1" dirty="0">
                <a:solidFill>
                  <a:schemeClr val="bg1"/>
                </a:solidFill>
                <a:effectLst>
                  <a:outerShdw blurRad="38100" dist="38100" dir="2700000" algn="tl">
                    <a:srgbClr val="000000">
                      <a:alpha val="43137"/>
                    </a:srgbClr>
                  </a:outerShdw>
                </a:effectLst>
                <a:latin typeface="+mn-lt"/>
              </a:rPr>
              <a:t>Whoever abides in the teaching has both the Father and the Son.  </a:t>
            </a:r>
            <a:r>
              <a:rPr lang="en-US" sz="3200" b="1" baseline="30000" dirty="0">
                <a:solidFill>
                  <a:srgbClr val="BE0B07"/>
                </a:solidFill>
                <a:effectLst>
                  <a:outerShdw blurRad="38100" dist="38100" dir="2700000" algn="tl">
                    <a:srgbClr val="000000">
                      <a:alpha val="43137"/>
                    </a:srgbClr>
                  </a:outerShdw>
                </a:effectLst>
                <a:latin typeface="+mn-lt"/>
              </a:rPr>
              <a:t>10 </a:t>
            </a:r>
            <a:r>
              <a:rPr lang="en-US" sz="3200" b="1" dirty="0">
                <a:solidFill>
                  <a:srgbClr val="BE0B07"/>
                </a:solidFill>
                <a:effectLst>
                  <a:outerShdw blurRad="38100" dist="38100" dir="2700000" algn="tl">
                    <a:srgbClr val="000000">
                      <a:alpha val="43137"/>
                    </a:srgbClr>
                  </a:outerShdw>
                </a:effectLst>
                <a:latin typeface="+mn-lt"/>
              </a:rPr>
              <a:t>If anyone comes to you and does not bring this teaching, do not receive him into your house or give him any greeting, </a:t>
            </a:r>
            <a:r>
              <a:rPr lang="en-US" sz="3200" b="1" baseline="30000" dirty="0">
                <a:solidFill>
                  <a:srgbClr val="BE0B07"/>
                </a:solidFill>
                <a:effectLst>
                  <a:outerShdw blurRad="38100" dist="38100" dir="2700000" algn="tl">
                    <a:srgbClr val="000000">
                      <a:alpha val="43137"/>
                    </a:srgbClr>
                  </a:outerShdw>
                </a:effectLst>
                <a:latin typeface="+mn-lt"/>
              </a:rPr>
              <a:t>11 </a:t>
            </a:r>
            <a:r>
              <a:rPr lang="en-US" sz="3200" b="1" dirty="0">
                <a:solidFill>
                  <a:srgbClr val="BE0B07"/>
                </a:solidFill>
                <a:effectLst>
                  <a:outerShdw blurRad="38100" dist="38100" dir="2700000" algn="tl">
                    <a:srgbClr val="000000">
                      <a:alpha val="43137"/>
                    </a:srgbClr>
                  </a:outerShdw>
                </a:effectLst>
                <a:latin typeface="+mn-lt"/>
              </a:rPr>
              <a:t>for whoever greets him takes part in his wicked works.  </a:t>
            </a:r>
            <a:r>
              <a:rPr lang="en-US" sz="3200" b="1" baseline="30000" dirty="0">
                <a:solidFill>
                  <a:srgbClr val="BE0B07"/>
                </a:solidFill>
                <a:effectLst>
                  <a:outerShdw blurRad="38100" dist="38100" dir="2700000" algn="tl">
                    <a:srgbClr val="000000">
                      <a:alpha val="43137"/>
                    </a:srgbClr>
                  </a:outerShdw>
                </a:effectLst>
                <a:latin typeface="+mn-lt"/>
              </a:rPr>
              <a:t>12 </a:t>
            </a:r>
            <a:r>
              <a:rPr lang="en-US" sz="3200" b="1" dirty="0">
                <a:solidFill>
                  <a:srgbClr val="BE0B07"/>
                </a:solidFill>
                <a:effectLst>
                  <a:outerShdw blurRad="38100" dist="38100" dir="2700000" algn="tl">
                    <a:srgbClr val="000000">
                      <a:alpha val="43137"/>
                    </a:srgbClr>
                  </a:outerShdw>
                </a:effectLst>
                <a:latin typeface="+mn-lt"/>
              </a:rPr>
              <a:t>Though I have much to write to you, I would rather not use paper and ink. Instead I hope to come to you and talk face to face, so that our joy may be complete.  </a:t>
            </a:r>
            <a:r>
              <a:rPr lang="en-US" sz="3200" b="1" baseline="30000" dirty="0">
                <a:solidFill>
                  <a:srgbClr val="BE0B07"/>
                </a:solidFill>
                <a:effectLst>
                  <a:outerShdw blurRad="38100" dist="38100" dir="2700000" algn="tl">
                    <a:srgbClr val="000000">
                      <a:alpha val="43137"/>
                    </a:srgbClr>
                  </a:outerShdw>
                </a:effectLst>
                <a:latin typeface="+mn-lt"/>
              </a:rPr>
              <a:t>13 </a:t>
            </a:r>
            <a:r>
              <a:rPr lang="en-US" sz="3200" b="1" dirty="0">
                <a:solidFill>
                  <a:srgbClr val="BE0B07"/>
                </a:solidFill>
                <a:effectLst>
                  <a:outerShdw blurRad="38100" dist="38100" dir="2700000" algn="tl">
                    <a:srgbClr val="000000">
                      <a:alpha val="43137"/>
                    </a:srgbClr>
                  </a:outerShdw>
                </a:effectLst>
                <a:latin typeface="+mn-lt"/>
              </a:rPr>
              <a:t>The children of your elect sister greet you.</a:t>
            </a:r>
            <a:r>
              <a:rPr lang="en-US" sz="3200" dirty="0">
                <a:solidFill>
                  <a:srgbClr val="BE0B07"/>
                </a:solidFill>
                <a:effectLst>
                  <a:outerShdw blurRad="38100" dist="38100" dir="2700000" algn="tl">
                    <a:srgbClr val="000000">
                      <a:alpha val="43137"/>
                    </a:srgbClr>
                  </a:outerShdw>
                </a:effectLst>
                <a:latin typeface="+mn-lt"/>
              </a:rPr>
              <a:t/>
            </a:r>
            <a:br>
              <a:rPr lang="en-US" sz="3200" dirty="0">
                <a:solidFill>
                  <a:srgbClr val="BE0B07"/>
                </a:solidFill>
                <a:effectLst>
                  <a:outerShdw blurRad="38100" dist="38100" dir="2700000" algn="tl">
                    <a:srgbClr val="000000">
                      <a:alpha val="43137"/>
                    </a:srgbClr>
                  </a:outerShdw>
                </a:effectLst>
                <a:latin typeface="+mn-lt"/>
              </a:rPr>
            </a:br>
            <a:r>
              <a:rPr lang="en-US" sz="3200" b="1" dirty="0">
                <a:solidFill>
                  <a:srgbClr val="BE0B07"/>
                </a:solidFill>
                <a:effectLst>
                  <a:outerShdw blurRad="38100" dist="38100" dir="2700000" algn="tl">
                    <a:srgbClr val="000000">
                      <a:alpha val="43137"/>
                    </a:srgbClr>
                  </a:outerShdw>
                </a:effectLst>
                <a:latin typeface="+mn-lt"/>
              </a:rPr>
              <a:t/>
            </a:r>
            <a:br>
              <a:rPr lang="en-US" sz="32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2 John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896704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975" y="2754361"/>
            <a:ext cx="11634020" cy="1325563"/>
          </a:xfrm>
        </p:spPr>
        <p:txBody>
          <a:bodyPr>
            <a:noAutofit/>
          </a:bodyPr>
          <a:lstStyle/>
          <a:p>
            <a:pPr algn="ctr"/>
            <a:r>
              <a:rPr lang="en-US" sz="3200" b="1" baseline="30000" dirty="0">
                <a:solidFill>
                  <a:srgbClr val="BE0B07"/>
                </a:solidFill>
                <a:effectLst>
                  <a:outerShdw blurRad="38100" dist="38100" dir="2700000" algn="tl">
                    <a:srgbClr val="000000">
                      <a:alpha val="43137"/>
                    </a:srgbClr>
                  </a:outerShdw>
                </a:effectLst>
                <a:latin typeface="+mn-lt"/>
              </a:rPr>
              <a:t>7 </a:t>
            </a:r>
            <a:r>
              <a:rPr lang="en-US" sz="3200" b="1" dirty="0">
                <a:solidFill>
                  <a:srgbClr val="BE0B07"/>
                </a:solidFill>
                <a:effectLst>
                  <a:outerShdw blurRad="38100" dist="38100" dir="2700000" algn="tl">
                    <a:srgbClr val="000000">
                      <a:alpha val="43137"/>
                    </a:srgbClr>
                  </a:outerShdw>
                </a:effectLst>
                <a:latin typeface="+mn-lt"/>
              </a:rPr>
              <a:t>For many deceivers have gone out into the world, those who do not confess the coming of Jesus Christ in the flesh. Such a one is the deceiver and the antichrist.  </a:t>
            </a:r>
            <a:r>
              <a:rPr lang="en-US" sz="3200" b="1" baseline="30000" dirty="0">
                <a:solidFill>
                  <a:srgbClr val="BE0B07"/>
                </a:solidFill>
                <a:effectLst>
                  <a:outerShdw blurRad="38100" dist="38100" dir="2700000" algn="tl">
                    <a:srgbClr val="000000">
                      <a:alpha val="43137"/>
                    </a:srgbClr>
                  </a:outerShdw>
                </a:effectLst>
                <a:latin typeface="+mn-lt"/>
              </a:rPr>
              <a:t>8 </a:t>
            </a:r>
            <a:r>
              <a:rPr lang="en-US" sz="3200" b="1" dirty="0">
                <a:solidFill>
                  <a:srgbClr val="BE0B07"/>
                </a:solidFill>
                <a:effectLst>
                  <a:outerShdw blurRad="38100" dist="38100" dir="2700000" algn="tl">
                    <a:srgbClr val="000000">
                      <a:alpha val="43137"/>
                    </a:srgbClr>
                  </a:outerShdw>
                </a:effectLst>
                <a:latin typeface="+mn-lt"/>
              </a:rPr>
              <a:t>Watch yourselves, so that you may not lose what we</a:t>
            </a:r>
            <a:r>
              <a:rPr lang="en-US" sz="3200" b="1" baseline="30000" dirty="0">
                <a:solidFill>
                  <a:srgbClr val="BE0B07"/>
                </a:solidFill>
                <a:effectLst>
                  <a:outerShdw blurRad="38100" dist="38100" dir="2700000" algn="tl">
                    <a:srgbClr val="000000">
                      <a:alpha val="43137"/>
                    </a:srgbClr>
                  </a:outerShdw>
                </a:effectLst>
                <a:latin typeface="+mn-lt"/>
              </a:rPr>
              <a:t> </a:t>
            </a:r>
            <a:r>
              <a:rPr lang="en-US" sz="3200" b="1" dirty="0">
                <a:solidFill>
                  <a:srgbClr val="BE0B07"/>
                </a:solidFill>
                <a:effectLst>
                  <a:outerShdw blurRad="38100" dist="38100" dir="2700000" algn="tl">
                    <a:srgbClr val="000000">
                      <a:alpha val="43137"/>
                    </a:srgbClr>
                  </a:outerShdw>
                </a:effectLst>
                <a:latin typeface="+mn-lt"/>
              </a:rPr>
              <a:t>have worked for, but may win a full reward.  </a:t>
            </a:r>
            <a:r>
              <a:rPr lang="en-US" sz="3200" b="1" baseline="30000" dirty="0">
                <a:solidFill>
                  <a:srgbClr val="BE0B07"/>
                </a:solidFill>
                <a:effectLst>
                  <a:outerShdw blurRad="38100" dist="38100" dir="2700000" algn="tl">
                    <a:srgbClr val="000000">
                      <a:alpha val="43137"/>
                    </a:srgbClr>
                  </a:outerShdw>
                </a:effectLst>
                <a:latin typeface="+mn-lt"/>
              </a:rPr>
              <a:t>9 </a:t>
            </a:r>
            <a:r>
              <a:rPr lang="en-US" sz="3200" b="1" dirty="0">
                <a:solidFill>
                  <a:srgbClr val="BE0B07"/>
                </a:solidFill>
                <a:effectLst>
                  <a:outerShdw blurRad="38100" dist="38100" dir="2700000" algn="tl">
                    <a:srgbClr val="000000">
                      <a:alpha val="43137"/>
                    </a:srgbClr>
                  </a:outerShdw>
                </a:effectLst>
                <a:latin typeface="+mn-lt"/>
              </a:rPr>
              <a:t>Everyone who goes on ahead and does not abide in the teaching of Christ, does not have God. Whoever abides in the teaching has both the Father and the Son.  </a:t>
            </a:r>
            <a:r>
              <a:rPr lang="en-US" sz="3200" b="1" baseline="30000" dirty="0">
                <a:solidFill>
                  <a:srgbClr val="180902"/>
                </a:solidFill>
                <a:effectLst>
                  <a:outerShdw blurRad="38100" dist="38100" dir="2700000" algn="tl">
                    <a:srgbClr val="000000">
                      <a:alpha val="43137"/>
                    </a:srgbClr>
                  </a:outerShdw>
                </a:effectLst>
                <a:latin typeface="+mn-lt"/>
              </a:rPr>
              <a:t>10 </a:t>
            </a:r>
            <a:r>
              <a:rPr lang="en-US" sz="3200" b="1" dirty="0">
                <a:solidFill>
                  <a:srgbClr val="180902"/>
                </a:solidFill>
                <a:effectLst>
                  <a:outerShdw blurRad="38100" dist="38100" dir="2700000" algn="tl">
                    <a:srgbClr val="000000">
                      <a:alpha val="43137"/>
                    </a:srgbClr>
                  </a:outerShdw>
                </a:effectLst>
                <a:latin typeface="+mn-lt"/>
              </a:rPr>
              <a:t>If anyone comes to you and does not bring this teaching, do not receive him into your house or give him any greeting, </a:t>
            </a:r>
            <a:r>
              <a:rPr lang="en-US" sz="3200" b="1" baseline="30000" dirty="0">
                <a:solidFill>
                  <a:srgbClr val="180902"/>
                </a:solidFill>
                <a:effectLst>
                  <a:outerShdw blurRad="38100" dist="38100" dir="2700000" algn="tl">
                    <a:srgbClr val="000000">
                      <a:alpha val="43137"/>
                    </a:srgbClr>
                  </a:outerShdw>
                </a:effectLst>
                <a:latin typeface="+mn-lt"/>
              </a:rPr>
              <a:t>11 </a:t>
            </a:r>
            <a:r>
              <a:rPr lang="en-US" sz="3200" b="1" dirty="0">
                <a:solidFill>
                  <a:srgbClr val="180902"/>
                </a:solidFill>
                <a:effectLst>
                  <a:outerShdw blurRad="38100" dist="38100" dir="2700000" algn="tl">
                    <a:srgbClr val="000000">
                      <a:alpha val="43137"/>
                    </a:srgbClr>
                  </a:outerShdw>
                </a:effectLst>
                <a:latin typeface="+mn-lt"/>
              </a:rPr>
              <a:t>for whoever greets him takes part in his wicked works.  </a:t>
            </a:r>
            <a:r>
              <a:rPr lang="en-US" sz="3200" b="1" baseline="30000" dirty="0">
                <a:solidFill>
                  <a:srgbClr val="BE0B07"/>
                </a:solidFill>
                <a:effectLst>
                  <a:outerShdw blurRad="38100" dist="38100" dir="2700000" algn="tl">
                    <a:srgbClr val="000000">
                      <a:alpha val="43137"/>
                    </a:srgbClr>
                  </a:outerShdw>
                </a:effectLst>
                <a:latin typeface="+mn-lt"/>
              </a:rPr>
              <a:t>12 </a:t>
            </a:r>
            <a:r>
              <a:rPr lang="en-US" sz="3200" b="1" dirty="0">
                <a:solidFill>
                  <a:srgbClr val="BE0B07"/>
                </a:solidFill>
                <a:effectLst>
                  <a:outerShdw blurRad="38100" dist="38100" dir="2700000" algn="tl">
                    <a:srgbClr val="000000">
                      <a:alpha val="43137"/>
                    </a:srgbClr>
                  </a:outerShdw>
                </a:effectLst>
                <a:latin typeface="+mn-lt"/>
              </a:rPr>
              <a:t>Though I have much to write to you, I would rather not use paper and ink. Instead I hope to come to you and talk face to face, so that our joy may be complete.  </a:t>
            </a:r>
            <a:r>
              <a:rPr lang="en-US" sz="3200" b="1" baseline="30000" dirty="0">
                <a:solidFill>
                  <a:srgbClr val="BE0B07"/>
                </a:solidFill>
                <a:effectLst>
                  <a:outerShdw blurRad="38100" dist="38100" dir="2700000" algn="tl">
                    <a:srgbClr val="000000">
                      <a:alpha val="43137"/>
                    </a:srgbClr>
                  </a:outerShdw>
                </a:effectLst>
                <a:latin typeface="+mn-lt"/>
              </a:rPr>
              <a:t>13 </a:t>
            </a:r>
            <a:r>
              <a:rPr lang="en-US" sz="3200" b="1" dirty="0">
                <a:solidFill>
                  <a:srgbClr val="BE0B07"/>
                </a:solidFill>
                <a:effectLst>
                  <a:outerShdw blurRad="38100" dist="38100" dir="2700000" algn="tl">
                    <a:srgbClr val="000000">
                      <a:alpha val="43137"/>
                    </a:srgbClr>
                  </a:outerShdw>
                </a:effectLst>
                <a:latin typeface="+mn-lt"/>
              </a:rPr>
              <a:t>The children of your elect sister greet you.</a:t>
            </a:r>
            <a:r>
              <a:rPr lang="en-US" sz="3200" dirty="0">
                <a:solidFill>
                  <a:srgbClr val="BE0B07"/>
                </a:solidFill>
                <a:effectLst>
                  <a:outerShdw blurRad="38100" dist="38100" dir="2700000" algn="tl">
                    <a:srgbClr val="000000">
                      <a:alpha val="43137"/>
                    </a:srgbClr>
                  </a:outerShdw>
                </a:effectLst>
                <a:latin typeface="+mn-lt"/>
              </a:rPr>
              <a:t/>
            </a:r>
            <a:br>
              <a:rPr lang="en-US" sz="3200" dirty="0">
                <a:solidFill>
                  <a:srgbClr val="BE0B07"/>
                </a:solidFill>
                <a:effectLst>
                  <a:outerShdw blurRad="38100" dist="38100" dir="2700000" algn="tl">
                    <a:srgbClr val="000000">
                      <a:alpha val="43137"/>
                    </a:srgbClr>
                  </a:outerShdw>
                </a:effectLst>
                <a:latin typeface="+mn-lt"/>
              </a:rPr>
            </a:br>
            <a:r>
              <a:rPr lang="en-US" sz="3200" b="1" dirty="0">
                <a:solidFill>
                  <a:srgbClr val="BE0B07"/>
                </a:solidFill>
                <a:effectLst>
                  <a:outerShdw blurRad="38100" dist="38100" dir="2700000" algn="tl">
                    <a:srgbClr val="000000">
                      <a:alpha val="43137"/>
                    </a:srgbClr>
                  </a:outerShdw>
                </a:effectLst>
                <a:latin typeface="+mn-lt"/>
              </a:rPr>
              <a:t/>
            </a:r>
            <a:br>
              <a:rPr lang="en-US" sz="32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2 John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791470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975" y="2636377"/>
            <a:ext cx="11634020" cy="1325563"/>
          </a:xfrm>
        </p:spPr>
        <p:txBody>
          <a:bodyPr>
            <a:noAutofit/>
          </a:bodyPr>
          <a:lstStyle/>
          <a:p>
            <a:pPr lvl="0" algn="ctr"/>
            <a:r>
              <a:rPr lang="en-US" sz="3600" b="1" baseline="30000" dirty="0">
                <a:solidFill>
                  <a:srgbClr val="BE0B07"/>
                </a:solidFill>
                <a:effectLst>
                  <a:outerShdw blurRad="38100" dist="38100" dir="2700000" algn="tl">
                    <a:srgbClr val="000000">
                      <a:alpha val="43137"/>
                    </a:srgbClr>
                  </a:outerShdw>
                </a:effectLst>
                <a:latin typeface="+mn-lt"/>
              </a:rPr>
              <a:t>6 </a:t>
            </a:r>
            <a:r>
              <a:rPr lang="en-US" sz="3600" b="1" dirty="0">
                <a:solidFill>
                  <a:srgbClr val="BE0B07"/>
                </a:solidFill>
                <a:effectLst>
                  <a:outerShdw blurRad="38100" dist="38100" dir="2700000" algn="tl">
                    <a:srgbClr val="000000">
                      <a:alpha val="43137"/>
                    </a:srgbClr>
                  </a:outerShdw>
                </a:effectLst>
                <a:latin typeface="+mn-lt"/>
              </a:rPr>
              <a:t>I am astonished that you are so quickly deserting the one who called you by the grace of Christ and are following a different gospel— </a:t>
            </a:r>
            <a:r>
              <a:rPr lang="en-US" sz="3600" b="1" baseline="30000" dirty="0">
                <a:solidFill>
                  <a:srgbClr val="BE0B07"/>
                </a:solidFill>
                <a:effectLst>
                  <a:outerShdw blurRad="38100" dist="38100" dir="2700000" algn="tl">
                    <a:srgbClr val="000000">
                      <a:alpha val="43137"/>
                    </a:srgbClr>
                  </a:outerShdw>
                </a:effectLst>
                <a:latin typeface="+mn-lt"/>
              </a:rPr>
              <a:t>7 </a:t>
            </a:r>
            <a:r>
              <a:rPr lang="en-US" sz="3600" b="1" dirty="0">
                <a:solidFill>
                  <a:srgbClr val="BE0B07"/>
                </a:solidFill>
                <a:effectLst>
                  <a:outerShdw blurRad="38100" dist="38100" dir="2700000" algn="tl">
                    <a:srgbClr val="000000">
                      <a:alpha val="43137"/>
                    </a:srgbClr>
                  </a:outerShdw>
                </a:effectLst>
                <a:latin typeface="+mn-lt"/>
              </a:rPr>
              <a:t>not that there really is another gospel, but there are some who are disturbing you and wanting to distort the gospel of Christ. </a:t>
            </a:r>
            <a:r>
              <a:rPr lang="en-US" sz="3600" b="1" baseline="30000" dirty="0">
                <a:solidFill>
                  <a:srgbClr val="BE0B07"/>
                </a:solidFill>
                <a:effectLst>
                  <a:outerShdw blurRad="38100" dist="38100" dir="2700000" algn="tl">
                    <a:srgbClr val="000000">
                      <a:alpha val="43137"/>
                    </a:srgbClr>
                  </a:outerShdw>
                </a:effectLst>
                <a:latin typeface="+mn-lt"/>
              </a:rPr>
              <a:t> 8 </a:t>
            </a:r>
            <a:r>
              <a:rPr lang="en-US" sz="3600" b="1" dirty="0">
                <a:solidFill>
                  <a:srgbClr val="BE0B07"/>
                </a:solidFill>
                <a:effectLst>
                  <a:outerShdw blurRad="38100" dist="38100" dir="2700000" algn="tl">
                    <a:srgbClr val="000000">
                      <a:alpha val="43137"/>
                    </a:srgbClr>
                  </a:outerShdw>
                </a:effectLst>
                <a:latin typeface="+mn-lt"/>
              </a:rPr>
              <a:t>But even if we (or an angel from heaven) should preach a gospel contrary to the one we preached to you, let him be condemned to hell!  </a:t>
            </a:r>
            <a:r>
              <a:rPr lang="en-US" sz="3600" b="1" baseline="30000" dirty="0">
                <a:solidFill>
                  <a:srgbClr val="BE0B07"/>
                </a:solidFill>
                <a:effectLst>
                  <a:outerShdw blurRad="38100" dist="38100" dir="2700000" algn="tl">
                    <a:srgbClr val="000000">
                      <a:alpha val="43137"/>
                    </a:srgbClr>
                  </a:outerShdw>
                </a:effectLst>
                <a:latin typeface="+mn-lt"/>
              </a:rPr>
              <a:t>9</a:t>
            </a:r>
            <a:r>
              <a:rPr lang="en-US" sz="3600" b="1" dirty="0">
                <a:solidFill>
                  <a:srgbClr val="BE0B07"/>
                </a:solidFill>
                <a:effectLst>
                  <a:outerShdw blurRad="38100" dist="38100" dir="2700000" algn="tl">
                    <a:srgbClr val="000000">
                      <a:alpha val="43137"/>
                    </a:srgbClr>
                  </a:outerShdw>
                </a:effectLst>
                <a:latin typeface="+mn-lt"/>
              </a:rPr>
              <a:t> As we have said before, and now I say again, if any one is preaching to you a gospel contrary to what you received, let him be condemned to hell! </a:t>
            </a:r>
            <a:r>
              <a:rPr lang="en-US" sz="3600" b="1" dirty="0" smtClean="0">
                <a:solidFill>
                  <a:srgbClr val="BE0B07"/>
                </a:solidFill>
                <a:effectLst>
                  <a:outerShdw blurRad="38100" dist="38100" dir="2700000" algn="tl">
                    <a:srgbClr val="000000">
                      <a:alpha val="43137"/>
                    </a:srgbClr>
                  </a:outerShdw>
                </a:effectLst>
                <a:latin typeface="+mn-lt"/>
              </a:rPr>
              <a:t/>
            </a:r>
            <a:br>
              <a:rPr lang="en-US" sz="3600" b="1" dirty="0" smtClean="0">
                <a:solidFill>
                  <a:srgbClr val="BE0B07"/>
                </a:solidFill>
                <a:effectLst>
                  <a:outerShdw blurRad="38100" dist="38100" dir="2700000" algn="tl">
                    <a:srgbClr val="000000">
                      <a:alpha val="43137"/>
                    </a:srgbClr>
                  </a:outerShdw>
                </a:effectLst>
                <a:latin typeface="+mn-lt"/>
              </a:rPr>
            </a:br>
            <a:r>
              <a:rPr lang="en-US" sz="3600" b="1" dirty="0">
                <a:solidFill>
                  <a:srgbClr val="BE0B07"/>
                </a:solidFill>
                <a:effectLst>
                  <a:outerShdw blurRad="38100" dist="38100" dir="2700000" algn="tl">
                    <a:srgbClr val="000000">
                      <a:alpha val="43137"/>
                    </a:srgbClr>
                  </a:outerShdw>
                </a:effectLst>
                <a:latin typeface="+mn-lt"/>
              </a:rPr>
              <a:t/>
            </a:r>
            <a:br>
              <a:rPr lang="en-US" sz="3600" b="1" dirty="0">
                <a:solidFill>
                  <a:srgbClr val="BE0B07"/>
                </a:solidFill>
                <a:effectLst>
                  <a:outerShdw blurRad="38100" dist="38100" dir="2700000" algn="tl">
                    <a:srgbClr val="000000">
                      <a:alpha val="43137"/>
                    </a:srgbClr>
                  </a:outerShdw>
                </a:effectLst>
                <a:latin typeface="+mn-lt"/>
              </a:rPr>
            </a:br>
            <a:r>
              <a:rPr lang="en-US" sz="3200" b="1" dirty="0" smtClean="0">
                <a:solidFill>
                  <a:srgbClr val="BE0B07"/>
                </a:solidFill>
                <a:effectLst>
                  <a:outerShdw blurRad="38100" dist="38100" dir="2700000" algn="tl">
                    <a:srgbClr val="000000">
                      <a:alpha val="43137"/>
                    </a:srgbClr>
                  </a:outerShdw>
                </a:effectLst>
                <a:latin typeface="+mn-lt"/>
              </a:rPr>
              <a:t>Galatians 1:6-9 NET</a:t>
            </a:r>
            <a:endParaRPr lang="en-US" sz="32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872104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975" y="2754361"/>
            <a:ext cx="11634020" cy="1325563"/>
          </a:xfrm>
        </p:spPr>
        <p:txBody>
          <a:bodyPr>
            <a:noAutofit/>
          </a:bodyPr>
          <a:lstStyle/>
          <a:p>
            <a:pPr algn="ctr"/>
            <a:r>
              <a:rPr lang="en-US" sz="3200" b="1" baseline="30000" dirty="0">
                <a:solidFill>
                  <a:srgbClr val="BE0B07"/>
                </a:solidFill>
                <a:effectLst>
                  <a:outerShdw blurRad="38100" dist="38100" dir="2700000" algn="tl">
                    <a:srgbClr val="000000">
                      <a:alpha val="43137"/>
                    </a:srgbClr>
                  </a:outerShdw>
                </a:effectLst>
                <a:latin typeface="+mn-lt"/>
              </a:rPr>
              <a:t>7 </a:t>
            </a:r>
            <a:r>
              <a:rPr lang="en-US" sz="3200" b="1" dirty="0">
                <a:solidFill>
                  <a:srgbClr val="BE0B07"/>
                </a:solidFill>
                <a:effectLst>
                  <a:outerShdw blurRad="38100" dist="38100" dir="2700000" algn="tl">
                    <a:srgbClr val="000000">
                      <a:alpha val="43137"/>
                    </a:srgbClr>
                  </a:outerShdw>
                </a:effectLst>
                <a:latin typeface="+mn-lt"/>
              </a:rPr>
              <a:t>For many deceivers have gone out into the world, those who do not confess the coming of Jesus Christ in the flesh. Such a one is the deceiver and the antichrist.  </a:t>
            </a:r>
            <a:r>
              <a:rPr lang="en-US" sz="3200" b="1" baseline="30000" dirty="0">
                <a:effectLst>
                  <a:outerShdw blurRad="38100" dist="38100" dir="2700000" algn="tl">
                    <a:srgbClr val="000000">
                      <a:alpha val="43137"/>
                    </a:srgbClr>
                  </a:outerShdw>
                </a:effectLst>
                <a:latin typeface="+mn-lt"/>
              </a:rPr>
              <a:t>8 </a:t>
            </a:r>
            <a:r>
              <a:rPr lang="en-US" sz="3200" b="1" dirty="0">
                <a:effectLst>
                  <a:outerShdw blurRad="38100" dist="38100" dir="2700000" algn="tl">
                    <a:srgbClr val="000000">
                      <a:alpha val="43137"/>
                    </a:srgbClr>
                  </a:outerShdw>
                </a:effectLst>
                <a:latin typeface="+mn-lt"/>
              </a:rPr>
              <a:t>Watch yourselves, so that you may not lose what we</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have worked for, but may win a full reward.  </a:t>
            </a:r>
            <a:r>
              <a:rPr lang="en-US" sz="3200" b="1" baseline="30000" dirty="0">
                <a:solidFill>
                  <a:srgbClr val="BE0B07"/>
                </a:solidFill>
                <a:effectLst>
                  <a:outerShdw blurRad="38100" dist="38100" dir="2700000" algn="tl">
                    <a:srgbClr val="000000">
                      <a:alpha val="43137"/>
                    </a:srgbClr>
                  </a:outerShdw>
                </a:effectLst>
                <a:latin typeface="+mn-lt"/>
              </a:rPr>
              <a:t>9 </a:t>
            </a:r>
            <a:r>
              <a:rPr lang="en-US" sz="3200" b="1" dirty="0">
                <a:solidFill>
                  <a:srgbClr val="BE0B07"/>
                </a:solidFill>
                <a:effectLst>
                  <a:outerShdw blurRad="38100" dist="38100" dir="2700000" algn="tl">
                    <a:srgbClr val="000000">
                      <a:alpha val="43137"/>
                    </a:srgbClr>
                  </a:outerShdw>
                </a:effectLst>
                <a:latin typeface="+mn-lt"/>
              </a:rPr>
              <a:t>Everyone who goes on ahead and does not abide in the teaching of Christ, does not have God. Whoever abides in the teaching has both the Father and the Son.  </a:t>
            </a:r>
            <a:r>
              <a:rPr lang="en-US" sz="3200" b="1" baseline="30000" dirty="0">
                <a:solidFill>
                  <a:srgbClr val="BE0B07"/>
                </a:solidFill>
                <a:effectLst>
                  <a:outerShdw blurRad="38100" dist="38100" dir="2700000" algn="tl">
                    <a:srgbClr val="000000">
                      <a:alpha val="43137"/>
                    </a:srgbClr>
                  </a:outerShdw>
                </a:effectLst>
                <a:latin typeface="+mn-lt"/>
              </a:rPr>
              <a:t>10 </a:t>
            </a:r>
            <a:r>
              <a:rPr lang="en-US" sz="3200" b="1" dirty="0">
                <a:solidFill>
                  <a:srgbClr val="BE0B07"/>
                </a:solidFill>
                <a:effectLst>
                  <a:outerShdw blurRad="38100" dist="38100" dir="2700000" algn="tl">
                    <a:srgbClr val="000000">
                      <a:alpha val="43137"/>
                    </a:srgbClr>
                  </a:outerShdw>
                </a:effectLst>
                <a:latin typeface="+mn-lt"/>
              </a:rPr>
              <a:t>If anyone comes to you and does not bring this teaching, do not receive him into your house or give him any greeting, </a:t>
            </a:r>
            <a:r>
              <a:rPr lang="en-US" sz="3200" b="1" baseline="30000" dirty="0">
                <a:solidFill>
                  <a:srgbClr val="BE0B07"/>
                </a:solidFill>
                <a:effectLst>
                  <a:outerShdw blurRad="38100" dist="38100" dir="2700000" algn="tl">
                    <a:srgbClr val="000000">
                      <a:alpha val="43137"/>
                    </a:srgbClr>
                  </a:outerShdw>
                </a:effectLst>
                <a:latin typeface="+mn-lt"/>
              </a:rPr>
              <a:t>11 </a:t>
            </a:r>
            <a:r>
              <a:rPr lang="en-US" sz="3200" b="1" dirty="0">
                <a:solidFill>
                  <a:srgbClr val="BE0B07"/>
                </a:solidFill>
                <a:effectLst>
                  <a:outerShdw blurRad="38100" dist="38100" dir="2700000" algn="tl">
                    <a:srgbClr val="000000">
                      <a:alpha val="43137"/>
                    </a:srgbClr>
                  </a:outerShdw>
                </a:effectLst>
                <a:latin typeface="+mn-lt"/>
              </a:rPr>
              <a:t>for whoever greets him takes part in his wicked works.  </a:t>
            </a:r>
            <a:r>
              <a:rPr lang="en-US" sz="3200" b="1" baseline="30000" dirty="0">
                <a:solidFill>
                  <a:srgbClr val="BE0B07"/>
                </a:solidFill>
                <a:effectLst>
                  <a:outerShdw blurRad="38100" dist="38100" dir="2700000" algn="tl">
                    <a:srgbClr val="000000">
                      <a:alpha val="43137"/>
                    </a:srgbClr>
                  </a:outerShdw>
                </a:effectLst>
                <a:latin typeface="+mn-lt"/>
              </a:rPr>
              <a:t>12 </a:t>
            </a:r>
            <a:r>
              <a:rPr lang="en-US" sz="3200" b="1" dirty="0">
                <a:solidFill>
                  <a:srgbClr val="BE0B07"/>
                </a:solidFill>
                <a:effectLst>
                  <a:outerShdw blurRad="38100" dist="38100" dir="2700000" algn="tl">
                    <a:srgbClr val="000000">
                      <a:alpha val="43137"/>
                    </a:srgbClr>
                  </a:outerShdw>
                </a:effectLst>
                <a:latin typeface="+mn-lt"/>
              </a:rPr>
              <a:t>Though I have much to write to you, I would rather not use paper and ink. Instead I hope to come to you and talk face to face, so that our joy may be complete.  </a:t>
            </a:r>
            <a:r>
              <a:rPr lang="en-US" sz="3200" b="1" baseline="30000" dirty="0">
                <a:solidFill>
                  <a:srgbClr val="BE0B07"/>
                </a:solidFill>
                <a:effectLst>
                  <a:outerShdw blurRad="38100" dist="38100" dir="2700000" algn="tl">
                    <a:srgbClr val="000000">
                      <a:alpha val="43137"/>
                    </a:srgbClr>
                  </a:outerShdw>
                </a:effectLst>
                <a:latin typeface="+mn-lt"/>
              </a:rPr>
              <a:t>13 </a:t>
            </a:r>
            <a:r>
              <a:rPr lang="en-US" sz="3200" b="1" dirty="0">
                <a:solidFill>
                  <a:srgbClr val="BE0B07"/>
                </a:solidFill>
                <a:effectLst>
                  <a:outerShdw blurRad="38100" dist="38100" dir="2700000" algn="tl">
                    <a:srgbClr val="000000">
                      <a:alpha val="43137"/>
                    </a:srgbClr>
                  </a:outerShdw>
                </a:effectLst>
                <a:latin typeface="+mn-lt"/>
              </a:rPr>
              <a:t>The children of your elect sister greet you.</a:t>
            </a:r>
            <a:r>
              <a:rPr lang="en-US" sz="3200" dirty="0">
                <a:solidFill>
                  <a:srgbClr val="BE0B07"/>
                </a:solidFill>
                <a:effectLst>
                  <a:outerShdw blurRad="38100" dist="38100" dir="2700000" algn="tl">
                    <a:srgbClr val="000000">
                      <a:alpha val="43137"/>
                    </a:srgbClr>
                  </a:outerShdw>
                </a:effectLst>
                <a:latin typeface="+mn-lt"/>
              </a:rPr>
              <a:t/>
            </a:r>
            <a:br>
              <a:rPr lang="en-US" sz="3200" dirty="0">
                <a:solidFill>
                  <a:srgbClr val="BE0B07"/>
                </a:solidFill>
                <a:effectLst>
                  <a:outerShdw blurRad="38100" dist="38100" dir="2700000" algn="tl">
                    <a:srgbClr val="000000">
                      <a:alpha val="43137"/>
                    </a:srgbClr>
                  </a:outerShdw>
                </a:effectLst>
                <a:latin typeface="+mn-lt"/>
              </a:rPr>
            </a:br>
            <a:r>
              <a:rPr lang="en-US" sz="3200" b="1" dirty="0">
                <a:solidFill>
                  <a:srgbClr val="BE0B07"/>
                </a:solidFill>
                <a:effectLst>
                  <a:outerShdw blurRad="38100" dist="38100" dir="2700000" algn="tl">
                    <a:srgbClr val="000000">
                      <a:alpha val="43137"/>
                    </a:srgbClr>
                  </a:outerShdw>
                </a:effectLst>
                <a:latin typeface="+mn-lt"/>
              </a:rPr>
              <a:t/>
            </a:r>
            <a:br>
              <a:rPr lang="en-US" sz="32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2 John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41816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300</TotalTime>
  <Words>10</Words>
  <Application>Microsoft Office PowerPoint</Application>
  <PresentationFormat>Widescreen</PresentationFormat>
  <Paragraphs>10</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1 The elder to the elect lady and her children, whom I love in truth, and not only I, but also all who know the truth, 2 because of the truth that abides in us and will be with us forever:  3 Grace, mercy, and peace will be with us, from God the Father and from Jesus Christ the Father's Son, in truth and love.  4 I rejoiced greatly to find some of your children walking in the truth, just as we were commanded by the Father.  5 And now I ask you, dear lady—not as though I were writing you a new commandment, but the one we have had from the beginning—that we love one another.  6 And this is love, that we walk according to his commandments; this is the commandment, just as you have heard from the beginning, so that you should walk in it.   2 John ESV</vt:lpstr>
      <vt:lpstr>7 For many deceivers have gone out into the world, those who do not confess the coming of Jesus Christ in the flesh. Such a one is the deceiver and the antichrist.  8 Watch yourselves, so that you may not lose what we have worked for, but may win a full reward.  9 Everyone who goes on ahead and does not abide in the teaching of Christ, does not have God. Whoever abides in the teaching has both the Father and the Son.  10 If anyone comes to you and does not bring this teaching, do not receive him into your house or give him any greeting, 11 for whoever greets him takes part in his wicked works.  12 Though I have much to write to you, I would rather not use paper and ink. Instead I hope to come to you and talk face to face, so that our joy may be complete.  13 The children of your elect sister greet you.  2 John ESV</vt:lpstr>
      <vt:lpstr>1 The elder to the elect lady and her children, whom I love in truth, and not only I, but also all who know the truth, 2 because of the truth that abides in us and will be with us forever:  3 Grace, mercy, and peace will be with us, from God the Father and from Jesus Christ the Father's Son, in truth and love.  4 I rejoiced greatly to find some of your children walking in the truth, just as we were commanded by the Father.  5 And now I ask you, dear lady—not as though I were writing you a new commandment, but the one we have had from the beginning—that we love one another.  6 And this is love, that we walk according to his commandments; this is the commandment, just as you have heard from the beginning, so that you should walk in it.   2 John ESV</vt:lpstr>
      <vt:lpstr>1 The elder to the elect lady and her children, whom I love in truth, and not only I, but also all who know the truth, 2 because of the truth that abides in us and will be with us forever:  3 Grace, mercy, and peace will be with us, from God the Father and from Jesus Christ the Father's Son, in truth and love.  4 I rejoiced greatly to find some of your children walking in the truth, just as we were commanded by the Father.  5 And now I ask you, dear lady—not as though I were writing you a new commandment, but the one we have had from the beginning—that we love one another.  6 And this is love, that we walk according to his commandments; this is the commandment, just as you have heard from the beginning, so that you should walk in it.   2 John ESV</vt:lpstr>
      <vt:lpstr>1 The elder to the elect lady and her children, whom I love in truth, and not only I, but also all who know the truth, 2 because of the truth that abides in us and will be with us forever:  3 Grace, mercy, and peace will be with us, from God the Father and from Jesus Christ the Father's Son, in truth and love.  4 I rejoiced greatly to find some of your children walking in the truth, just as we were commanded by the Father.  5 And now I ask you, dear lady—not as though I were writing you a new commandment, but the one we have had from the beginning—that we love one another.  6 And this is love, that we walk according to his commandments; this is the commandment, just as you have heard from the beginning, so that you should walk in it.    2 John ESV</vt:lpstr>
      <vt:lpstr>7 For many deceivers have gone out into the world, those who do not confess the coming of Jesus Christ in the flesh. Such a one is the deceiver and the antichrist.  8 Watch yourselves, so that you may not lose what we have worked for, but may win a full reward.  9 Everyone who goes on ahead and does not abide in the teaching of Christ, does not have God. Whoever abides in the teaching has both the Father and the Son.  10 If anyone comes to you and does not bring this teaching, do not receive him into your house or give him any greeting, 11 for whoever greets him takes part in his wicked works.  12 Though I have much to write to you, I would rather not use paper and ink. Instead I hope to come to you and talk face to face, so that our joy may be complete.  13 The children of your elect sister greet you.  2 John ESV</vt:lpstr>
      <vt:lpstr>7 For many deceivers have gone out into the world, those who do not confess the coming of Jesus Christ in the flesh. Such a one is the deceiver and the antichrist.  8 Watch yourselves, so that you may not lose what we have worked for, but may win a full reward.  9 Everyone who goes on ahead and does not abide in the teaching of Christ, does not have God. Whoever abides in the teaching has both the Father and the Son.  10 If anyone comes to you and does not bring this teaching, do not receive him into your house or give him any greeting, 11 for whoever greets him takes part in his wicked works.  12 Though I have much to write to you, I would rather not use paper and ink. Instead I hope to come to you and talk face to face, so that our joy may be complete.  13 The children of your elect sister greet you.  2 John ESV</vt:lpstr>
      <vt:lpstr>7 For many deceivers have gone out into the world, those who do not confess the coming of Jesus Christ in the flesh. Such a one is the deceiver and the antichrist.  8 Watch yourselves, so that you may not lose what we have worked for, but may win a full reward.  9 Everyone who goes on ahead and does not abide in the teaching of Christ, does not have God. Whoever abides in the teaching has both the Father and the Son.  10 If anyone comes to you and does not bring this teaching, do not receive him into your house or give him any greeting, 11 for whoever greets him takes part in his wicked works.  12 Though I have much to write to you, I would rather not use paper and ink. Instead I hope to come to you and talk face to face, so that our joy may be complete.  13 The children of your elect sister greet you.  2 John ESV</vt:lpstr>
      <vt:lpstr>6 I am astonished that you are so quickly deserting the one who called you by the grace of Christ and are following a different gospel— 7 not that there really is another gospel, but there are some who are disturbing you and wanting to distort the gospel of Christ.  8 But even if we (or an angel from heaven) should preach a gospel contrary to the one we preached to you, let him be condemned to hell!  9 As we have said before, and now I say again, if any one is preaching to you a gospel contrary to what you received, let him be condemned to hell!   Galatians 1:6-9 NET</vt:lpstr>
      <vt:lpstr>7 For many deceivers have gone out into the world, those who do not confess the coming of Jesus Christ in the flesh. Such a one is the deceiver and the antichrist.  8 Watch yourselves, so that you may not lose what we have worked for, but may win a full reward.  9 Everyone who goes on ahead and does not abide in the teaching of Christ, does not have God. Whoever abides in the teaching has both the Father and the Son.  10 If anyone comes to you and does not bring this teaching, do not receive him into your house or give him any greeting, 11 for whoever greets him takes part in his wicked works.  12 Though I have much to write to you, I would rather not use paper and ink. Instead I hope to come to you and talk face to face, so that our joy may be complete.  13 The children of your elect sister greet you.  2 John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47</cp:revision>
  <dcterms:created xsi:type="dcterms:W3CDTF">2018-03-10T02:10:47Z</dcterms:created>
  <dcterms:modified xsi:type="dcterms:W3CDTF">2018-07-01T10:25:54Z</dcterms:modified>
</cp:coreProperties>
</file>