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9" r:id="rId2"/>
    <p:sldId id="288" r:id="rId3"/>
    <p:sldId id="290" r:id="rId4"/>
    <p:sldId id="291" r:id="rId5"/>
    <p:sldId id="292" r:id="rId6"/>
    <p:sldId id="293" r:id="rId7"/>
    <p:sldId id="294" r:id="rId8"/>
    <p:sldId id="295" r:id="rId9"/>
    <p:sldId id="296" r:id="rId10"/>
    <p:sldId id="297" r:id="rId11"/>
    <p:sldId id="298" r:id="rId12"/>
    <p:sldId id="299" r:id="rId13"/>
    <p:sldId id="300" r:id="rId14"/>
    <p:sldId id="301" r:id="rId15"/>
    <p:sldId id="302" r:id="rId16"/>
    <p:sldId id="30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EF8E"/>
    <a:srgbClr val="FFFDDA"/>
    <a:srgbClr val="CE0101"/>
    <a:srgbClr val="BE0B07"/>
    <a:srgbClr val="180902"/>
    <a:srgbClr val="FFFFEB"/>
    <a:srgbClr val="FFFEDF"/>
    <a:srgbClr val="BB3C09"/>
    <a:srgbClr val="EBEBE7"/>
    <a:srgbClr val="E7DB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E8C41-90E6-4FCB-9E10-C99454604514}" type="datetimeFigureOut">
              <a:rPr lang="en-US" smtClean="0"/>
              <a:t>6/24/2018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AA9F4-7F16-46A2-ACF9-CBFA9B50F733}" type="slidenum">
              <a:rPr lang="en-US" smtClean="0"/>
              <a:t>‹#›</a:t>
            </a:fld>
            <a:endParaRPr lang="en-US"/>
          </a:p>
        </p:txBody>
      </p:sp>
    </p:spTree>
    <p:extLst>
      <p:ext uri="{BB962C8B-B14F-4D97-AF65-F5344CB8AC3E}">
        <p14:creationId xmlns:p14="http://schemas.microsoft.com/office/powerpoint/2010/main" val="91912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6/24/2018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30448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6/24/2018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8025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75AEC8-74E3-4925-8AFC-42F0A6F77C86}" type="datetimeFigureOut">
              <a:rPr lang="en-US" smtClean="0"/>
              <a:t>6/24/2018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3864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75AEC8-74E3-4925-8AFC-42F0A6F77C86}" type="datetimeFigureOut">
              <a:rPr lang="en-US" smtClean="0"/>
              <a:t>6/24/2018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82439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75AEC8-74E3-4925-8AFC-42F0A6F77C86}" type="datetimeFigureOut">
              <a:rPr lang="en-US" smtClean="0"/>
              <a:t>6/24/2018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66446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75AEC8-74E3-4925-8AFC-42F0A6F77C86}" type="datetimeFigureOut">
              <a:rPr lang="en-US" smtClean="0"/>
              <a:t>6/24/2018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50355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5AEC8-74E3-4925-8AFC-42F0A6F77C86}" type="datetimeFigureOut">
              <a:rPr lang="en-US" smtClean="0"/>
              <a:t>6/24/2018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94020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6/24/2018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59885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6/24/2018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6586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6/24/2018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0052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6/24/2018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43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5AEC8-74E3-4925-8AFC-42F0A6F77C86}" type="datetimeFigureOut">
              <a:rPr lang="en-US" smtClean="0"/>
              <a:t>6/24/2018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27FBE-A89F-421E-919F-6C6A96E524BC}" type="slidenum">
              <a:rPr lang="en-US" smtClean="0"/>
              <a:t>‹#›</a:t>
            </a:fld>
            <a:endParaRPr lang="en-US"/>
          </a:p>
        </p:txBody>
      </p:sp>
    </p:spTree>
    <p:extLst>
      <p:ext uri="{BB962C8B-B14F-4D97-AF65-F5344CB8AC3E}">
        <p14:creationId xmlns:p14="http://schemas.microsoft.com/office/powerpoint/2010/main" val="2444793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81826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55221" y="1027906"/>
            <a:ext cx="5881558" cy="43513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15386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90830" y="2238460"/>
            <a:ext cx="6962140" cy="4351338"/>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4285" y="164208"/>
            <a:ext cx="5188551" cy="41485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33702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2498718"/>
            <a:ext cx="11556999"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18 </a:t>
            </a:r>
            <a:r>
              <a:rPr lang="en-US" b="1" dirty="0">
                <a:solidFill>
                  <a:srgbClr val="C00000"/>
                </a:solidFill>
                <a:effectLst>
                  <a:outerShdw blurRad="38100" dist="38100" dir="2700000" algn="tl">
                    <a:srgbClr val="000000">
                      <a:alpha val="43137"/>
                    </a:srgbClr>
                  </a:outerShdw>
                </a:effectLst>
                <a:latin typeface="+mn-lt"/>
              </a:rPr>
              <a:t>We know that everyone fathered by God does not sin, but God protects the one he has fathered, and the evil one cannot touch him. </a:t>
            </a:r>
            <a:r>
              <a:rPr lang="en-US" b="1" baseline="30000" dirty="0">
                <a:solidFill>
                  <a:srgbClr val="C00000"/>
                </a:solidFill>
                <a:effectLst>
                  <a:outerShdw blurRad="38100" dist="38100" dir="2700000" algn="tl">
                    <a:srgbClr val="000000">
                      <a:alpha val="43137"/>
                    </a:srgbClr>
                  </a:outerShdw>
                </a:effectLst>
                <a:latin typeface="+mn-lt"/>
              </a:rPr>
              <a:t>19 </a:t>
            </a:r>
            <a:r>
              <a:rPr lang="en-US" b="1" dirty="0">
                <a:solidFill>
                  <a:srgbClr val="C00000"/>
                </a:solidFill>
                <a:effectLst>
                  <a:outerShdw blurRad="38100" dist="38100" dir="2700000" algn="tl">
                    <a:srgbClr val="000000">
                      <a:alpha val="43137"/>
                    </a:srgbClr>
                  </a:outerShdw>
                </a:effectLst>
                <a:latin typeface="+mn-lt"/>
              </a:rPr>
              <a:t>We know that we are from God, and the whole world lies in the power of the evil one.</a:t>
            </a:r>
            <a:r>
              <a:rPr lang="en-US" b="1" baseline="30000" dirty="0">
                <a:solidFill>
                  <a:srgbClr val="C00000"/>
                </a:solidFill>
                <a:effectLst>
                  <a:outerShdw blurRad="38100" dist="38100" dir="2700000" algn="tl">
                    <a:srgbClr val="000000">
                      <a:alpha val="43137"/>
                    </a:srgbClr>
                  </a:outerShdw>
                </a:effectLst>
                <a:latin typeface="+mn-lt"/>
              </a:rPr>
              <a:t> 20 </a:t>
            </a:r>
            <a:r>
              <a:rPr lang="en-US" b="1" dirty="0">
                <a:solidFill>
                  <a:srgbClr val="C00000"/>
                </a:solidFill>
                <a:effectLst>
                  <a:outerShdw blurRad="38100" dist="38100" dir="2700000" algn="tl">
                    <a:srgbClr val="000000">
                      <a:alpha val="43137"/>
                    </a:srgbClr>
                  </a:outerShdw>
                </a:effectLst>
                <a:latin typeface="+mn-lt"/>
              </a:rPr>
              <a:t>And we know that the Son of God has come and has given us insight to know him who is true, and we are in him who is true, in his Son Jesus Christ. This one is the true God and eternal life. </a:t>
            </a:r>
            <a:r>
              <a:rPr lang="en-US" b="1" baseline="30000" dirty="0">
                <a:solidFill>
                  <a:srgbClr val="C00000"/>
                </a:solidFill>
                <a:effectLst>
                  <a:outerShdw blurRad="38100" dist="38100" dir="2700000" algn="tl">
                    <a:srgbClr val="000000">
                      <a:alpha val="43137"/>
                    </a:srgbClr>
                  </a:outerShdw>
                </a:effectLst>
                <a:latin typeface="+mn-lt"/>
              </a:rPr>
              <a:t>21</a:t>
            </a:r>
            <a:r>
              <a:rPr lang="en-US" b="1" dirty="0">
                <a:solidFill>
                  <a:srgbClr val="C00000"/>
                </a:solidFill>
                <a:effectLst>
                  <a:outerShdw blurRad="38100" dist="38100" dir="2700000" algn="tl">
                    <a:srgbClr val="000000">
                      <a:alpha val="43137"/>
                    </a:srgbClr>
                  </a:outerShdw>
                </a:effectLst>
                <a:latin typeface="+mn-lt"/>
              </a:rPr>
              <a:t> Little children, guard yourselves from idols</a:t>
            </a:r>
            <a:r>
              <a:rPr lang="en-US" b="1" dirty="0" smtClean="0">
                <a:solidFill>
                  <a:srgbClr val="C00000"/>
                </a:solidFill>
                <a:effectLst>
                  <a:outerShdw blurRad="38100" dist="38100" dir="2700000" algn="tl">
                    <a:srgbClr val="000000">
                      <a:alpha val="43137"/>
                    </a:srgbClr>
                  </a:outerShdw>
                </a:effectLst>
                <a:latin typeface="+mn-lt"/>
              </a:rPr>
              <a:t>.</a:t>
            </a:r>
            <a:br>
              <a:rPr lang="en-US"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5:18-21 NET </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07412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2498718"/>
            <a:ext cx="11556999"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18 </a:t>
            </a:r>
            <a:r>
              <a:rPr lang="en-US" b="1" dirty="0">
                <a:effectLst>
                  <a:outerShdw blurRad="38100" dist="38100" dir="2700000" algn="tl">
                    <a:srgbClr val="000000">
                      <a:alpha val="43137"/>
                    </a:srgbClr>
                  </a:outerShdw>
                </a:effectLst>
                <a:latin typeface="+mn-lt"/>
              </a:rPr>
              <a:t>We know that everyone fathered by God does not sin, but God protects the one he has fathered</a:t>
            </a:r>
            <a:r>
              <a:rPr lang="en-US" b="1" dirty="0">
                <a:solidFill>
                  <a:srgbClr val="C00000"/>
                </a:solidFill>
                <a:effectLst>
                  <a:outerShdw blurRad="38100" dist="38100" dir="2700000" algn="tl">
                    <a:srgbClr val="000000">
                      <a:alpha val="43137"/>
                    </a:srgbClr>
                  </a:outerShdw>
                </a:effectLst>
                <a:latin typeface="+mn-lt"/>
              </a:rPr>
              <a:t>, and the evil one cannot touch him. </a:t>
            </a:r>
            <a:r>
              <a:rPr lang="en-US" b="1" baseline="30000" dirty="0">
                <a:solidFill>
                  <a:srgbClr val="C00000"/>
                </a:solidFill>
                <a:effectLst>
                  <a:outerShdw blurRad="38100" dist="38100" dir="2700000" algn="tl">
                    <a:srgbClr val="000000">
                      <a:alpha val="43137"/>
                    </a:srgbClr>
                  </a:outerShdw>
                </a:effectLst>
                <a:latin typeface="+mn-lt"/>
              </a:rPr>
              <a:t>19 </a:t>
            </a:r>
            <a:r>
              <a:rPr lang="en-US" b="1" dirty="0">
                <a:solidFill>
                  <a:srgbClr val="C00000"/>
                </a:solidFill>
                <a:effectLst>
                  <a:outerShdw blurRad="38100" dist="38100" dir="2700000" algn="tl">
                    <a:srgbClr val="000000">
                      <a:alpha val="43137"/>
                    </a:srgbClr>
                  </a:outerShdw>
                </a:effectLst>
                <a:latin typeface="+mn-lt"/>
              </a:rPr>
              <a:t>We know that we are from God, and the whole world lies in the power of the evil one.</a:t>
            </a:r>
            <a:r>
              <a:rPr lang="en-US" b="1" baseline="30000" dirty="0">
                <a:solidFill>
                  <a:srgbClr val="C00000"/>
                </a:solidFill>
                <a:effectLst>
                  <a:outerShdw blurRad="38100" dist="38100" dir="2700000" algn="tl">
                    <a:srgbClr val="000000">
                      <a:alpha val="43137"/>
                    </a:srgbClr>
                  </a:outerShdw>
                </a:effectLst>
                <a:latin typeface="+mn-lt"/>
              </a:rPr>
              <a:t> 20 </a:t>
            </a:r>
            <a:r>
              <a:rPr lang="en-US" b="1" dirty="0">
                <a:solidFill>
                  <a:srgbClr val="C00000"/>
                </a:solidFill>
                <a:effectLst>
                  <a:outerShdw blurRad="38100" dist="38100" dir="2700000" algn="tl">
                    <a:srgbClr val="000000">
                      <a:alpha val="43137"/>
                    </a:srgbClr>
                  </a:outerShdw>
                </a:effectLst>
                <a:latin typeface="+mn-lt"/>
              </a:rPr>
              <a:t>And we know that the Son of God has come and has given us insight to know him who is true, and we are in him who is true, in his Son Jesus Christ. This one is the true God and eternal life. </a:t>
            </a:r>
            <a:r>
              <a:rPr lang="en-US" b="1" baseline="30000" dirty="0">
                <a:solidFill>
                  <a:srgbClr val="C00000"/>
                </a:solidFill>
                <a:effectLst>
                  <a:outerShdw blurRad="38100" dist="38100" dir="2700000" algn="tl">
                    <a:srgbClr val="000000">
                      <a:alpha val="43137"/>
                    </a:srgbClr>
                  </a:outerShdw>
                </a:effectLst>
                <a:latin typeface="+mn-lt"/>
              </a:rPr>
              <a:t>21</a:t>
            </a:r>
            <a:r>
              <a:rPr lang="en-US" b="1" dirty="0">
                <a:solidFill>
                  <a:srgbClr val="C00000"/>
                </a:solidFill>
                <a:effectLst>
                  <a:outerShdw blurRad="38100" dist="38100" dir="2700000" algn="tl">
                    <a:srgbClr val="000000">
                      <a:alpha val="43137"/>
                    </a:srgbClr>
                  </a:outerShdw>
                </a:effectLst>
                <a:latin typeface="+mn-lt"/>
              </a:rPr>
              <a:t> Little children, guard yourselves from idols</a:t>
            </a:r>
            <a:r>
              <a:rPr lang="en-US" b="1" dirty="0" smtClean="0">
                <a:solidFill>
                  <a:srgbClr val="C00000"/>
                </a:solidFill>
                <a:effectLst>
                  <a:outerShdw blurRad="38100" dist="38100" dir="2700000" algn="tl">
                    <a:srgbClr val="000000">
                      <a:alpha val="43137"/>
                    </a:srgbClr>
                  </a:outerShdw>
                </a:effectLst>
                <a:latin typeface="+mn-lt"/>
              </a:rPr>
              <a:t>.</a:t>
            </a:r>
            <a:br>
              <a:rPr lang="en-US"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5:18-21 NET </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0886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2498718"/>
            <a:ext cx="11556999"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18 </a:t>
            </a:r>
            <a:r>
              <a:rPr lang="en-US" b="1" dirty="0">
                <a:effectLst>
                  <a:outerShdw blurRad="38100" dist="38100" dir="2700000" algn="tl">
                    <a:srgbClr val="000000">
                      <a:alpha val="43137"/>
                    </a:srgbClr>
                  </a:outerShdw>
                </a:effectLst>
                <a:latin typeface="+mn-lt"/>
              </a:rPr>
              <a:t>We know that everyone fathered by God does not sin, but God protects the one he has fathered, and the evil one cannot touch him.</a:t>
            </a:r>
            <a:r>
              <a:rPr lang="en-US" b="1" dirty="0">
                <a:solidFill>
                  <a:srgbClr val="C00000"/>
                </a:solidFill>
                <a:effectLst>
                  <a:outerShdw blurRad="38100" dist="38100" dir="2700000" algn="tl">
                    <a:srgbClr val="000000">
                      <a:alpha val="43137"/>
                    </a:srgbClr>
                  </a:outerShdw>
                </a:effectLst>
                <a:latin typeface="+mn-lt"/>
              </a:rPr>
              <a:t> </a:t>
            </a:r>
            <a:r>
              <a:rPr lang="en-US" b="1" baseline="30000" dirty="0">
                <a:solidFill>
                  <a:srgbClr val="C00000"/>
                </a:solidFill>
                <a:effectLst>
                  <a:outerShdw blurRad="38100" dist="38100" dir="2700000" algn="tl">
                    <a:srgbClr val="000000">
                      <a:alpha val="43137"/>
                    </a:srgbClr>
                  </a:outerShdw>
                </a:effectLst>
                <a:latin typeface="+mn-lt"/>
              </a:rPr>
              <a:t>19 </a:t>
            </a:r>
            <a:r>
              <a:rPr lang="en-US" b="1" dirty="0">
                <a:solidFill>
                  <a:srgbClr val="C00000"/>
                </a:solidFill>
                <a:effectLst>
                  <a:outerShdw blurRad="38100" dist="38100" dir="2700000" algn="tl">
                    <a:srgbClr val="000000">
                      <a:alpha val="43137"/>
                    </a:srgbClr>
                  </a:outerShdw>
                </a:effectLst>
                <a:latin typeface="+mn-lt"/>
              </a:rPr>
              <a:t>We know that we are from God, and the whole world lies in the power of the evil one.</a:t>
            </a:r>
            <a:r>
              <a:rPr lang="en-US" b="1" baseline="30000" dirty="0">
                <a:solidFill>
                  <a:srgbClr val="C00000"/>
                </a:solidFill>
                <a:effectLst>
                  <a:outerShdw blurRad="38100" dist="38100" dir="2700000" algn="tl">
                    <a:srgbClr val="000000">
                      <a:alpha val="43137"/>
                    </a:srgbClr>
                  </a:outerShdw>
                </a:effectLst>
                <a:latin typeface="+mn-lt"/>
              </a:rPr>
              <a:t> 20 </a:t>
            </a:r>
            <a:r>
              <a:rPr lang="en-US" b="1" dirty="0">
                <a:solidFill>
                  <a:srgbClr val="C00000"/>
                </a:solidFill>
                <a:effectLst>
                  <a:outerShdw blurRad="38100" dist="38100" dir="2700000" algn="tl">
                    <a:srgbClr val="000000">
                      <a:alpha val="43137"/>
                    </a:srgbClr>
                  </a:outerShdw>
                </a:effectLst>
                <a:latin typeface="+mn-lt"/>
              </a:rPr>
              <a:t>And we know that the Son of God has come and has given us insight to know him who is true, and we are in him who is true, in his Son Jesus Christ. This one is the true God and eternal life. </a:t>
            </a:r>
            <a:r>
              <a:rPr lang="en-US" b="1" baseline="30000" dirty="0">
                <a:solidFill>
                  <a:srgbClr val="C00000"/>
                </a:solidFill>
                <a:effectLst>
                  <a:outerShdw blurRad="38100" dist="38100" dir="2700000" algn="tl">
                    <a:srgbClr val="000000">
                      <a:alpha val="43137"/>
                    </a:srgbClr>
                  </a:outerShdw>
                </a:effectLst>
                <a:latin typeface="+mn-lt"/>
              </a:rPr>
              <a:t>21</a:t>
            </a:r>
            <a:r>
              <a:rPr lang="en-US" b="1" dirty="0">
                <a:solidFill>
                  <a:srgbClr val="C00000"/>
                </a:solidFill>
                <a:effectLst>
                  <a:outerShdw blurRad="38100" dist="38100" dir="2700000" algn="tl">
                    <a:srgbClr val="000000">
                      <a:alpha val="43137"/>
                    </a:srgbClr>
                  </a:outerShdw>
                </a:effectLst>
                <a:latin typeface="+mn-lt"/>
              </a:rPr>
              <a:t> Little children, guard yourselves from idols</a:t>
            </a:r>
            <a:r>
              <a:rPr lang="en-US" b="1" dirty="0" smtClean="0">
                <a:solidFill>
                  <a:srgbClr val="C00000"/>
                </a:solidFill>
                <a:effectLst>
                  <a:outerShdw blurRad="38100" dist="38100" dir="2700000" algn="tl">
                    <a:srgbClr val="000000">
                      <a:alpha val="43137"/>
                    </a:srgbClr>
                  </a:outerShdw>
                </a:effectLst>
                <a:latin typeface="+mn-lt"/>
              </a:rPr>
              <a:t>.</a:t>
            </a:r>
            <a:br>
              <a:rPr lang="en-US"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5:18-21 NET </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94486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2048778"/>
            <a:ext cx="11556999" cy="1325563"/>
          </a:xfrm>
        </p:spPr>
        <p:txBody>
          <a:bodyPr>
            <a:normAutofit fontScale="90000"/>
          </a:bodyPr>
          <a:lstStyle/>
          <a:p>
            <a:pPr algn="ctr"/>
            <a:r>
              <a:rPr lang="en-US" sz="4900" b="1" baseline="30000" dirty="0">
                <a:solidFill>
                  <a:srgbClr val="C00000"/>
                </a:solidFill>
                <a:effectLst>
                  <a:outerShdw blurRad="38100" dist="38100" dir="2700000" algn="tl">
                    <a:srgbClr val="000000">
                      <a:alpha val="43137"/>
                    </a:srgbClr>
                  </a:outerShdw>
                </a:effectLst>
                <a:latin typeface="+mn-lt"/>
              </a:rPr>
              <a:t>31 </a:t>
            </a:r>
            <a:r>
              <a:rPr lang="en-US" sz="4900" b="1" dirty="0">
                <a:solidFill>
                  <a:srgbClr val="C00000"/>
                </a:solidFill>
                <a:effectLst>
                  <a:outerShdw blurRad="38100" dist="38100" dir="2700000" algn="tl">
                    <a:srgbClr val="000000">
                      <a:alpha val="43137"/>
                    </a:srgbClr>
                  </a:outerShdw>
                </a:effectLst>
                <a:latin typeface="+mn-lt"/>
              </a:rPr>
              <a:t>“Simon, Simon, behold, Satan demanded to have you, that he might sift you like wheat, </a:t>
            </a:r>
            <a:r>
              <a:rPr lang="en-US" sz="4900" b="1" baseline="30000" dirty="0">
                <a:solidFill>
                  <a:srgbClr val="C00000"/>
                </a:solidFill>
                <a:effectLst>
                  <a:outerShdw blurRad="38100" dist="38100" dir="2700000" algn="tl">
                    <a:srgbClr val="000000">
                      <a:alpha val="43137"/>
                    </a:srgbClr>
                  </a:outerShdw>
                </a:effectLst>
                <a:latin typeface="+mn-lt"/>
              </a:rPr>
              <a:t>32 </a:t>
            </a:r>
            <a:r>
              <a:rPr lang="en-US" sz="4900" b="1" dirty="0">
                <a:solidFill>
                  <a:srgbClr val="C00000"/>
                </a:solidFill>
                <a:effectLst>
                  <a:outerShdw blurRad="38100" dist="38100" dir="2700000" algn="tl">
                    <a:srgbClr val="000000">
                      <a:alpha val="43137"/>
                    </a:srgbClr>
                  </a:outerShdw>
                </a:effectLst>
                <a:latin typeface="+mn-lt"/>
              </a:rPr>
              <a:t>but I have prayed for you that your faith may not fail. And when you have turned again, strengthen your brothers.”</a:t>
            </a:r>
            <a:r>
              <a:rPr lang="en-US" b="1" dirty="0">
                <a:solidFill>
                  <a:srgbClr val="C00000"/>
                </a:solidFill>
                <a:effectLst>
                  <a:outerShdw blurRad="38100" dist="38100" dir="2700000" algn="tl">
                    <a:srgbClr val="000000">
                      <a:alpha val="43137"/>
                    </a:srgbClr>
                  </a:outerShdw>
                </a:effectLst>
                <a:latin typeface="+mn-lt"/>
              </a:rPr>
              <a:t>	</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Luke 22:31-32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7479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2498718"/>
            <a:ext cx="11556999"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18 </a:t>
            </a:r>
            <a:r>
              <a:rPr lang="en-US" b="1" dirty="0">
                <a:solidFill>
                  <a:srgbClr val="C00000"/>
                </a:solidFill>
                <a:effectLst>
                  <a:outerShdw blurRad="38100" dist="38100" dir="2700000" algn="tl">
                    <a:srgbClr val="000000">
                      <a:alpha val="43137"/>
                    </a:srgbClr>
                  </a:outerShdw>
                </a:effectLst>
                <a:latin typeface="+mn-lt"/>
              </a:rPr>
              <a:t>We know that everyone fathered by God does not sin, but God protects the one he has fathered, and the evil one cannot touch him. </a:t>
            </a:r>
            <a:r>
              <a:rPr lang="en-US" b="1" baseline="30000" dirty="0">
                <a:effectLst>
                  <a:outerShdw blurRad="38100" dist="38100" dir="2700000" algn="tl">
                    <a:srgbClr val="000000">
                      <a:alpha val="43137"/>
                    </a:srgbClr>
                  </a:outerShdw>
                </a:effectLst>
                <a:latin typeface="+mn-lt"/>
              </a:rPr>
              <a:t>19 </a:t>
            </a:r>
            <a:r>
              <a:rPr lang="en-US" b="1" dirty="0">
                <a:effectLst>
                  <a:outerShdw blurRad="38100" dist="38100" dir="2700000" algn="tl">
                    <a:srgbClr val="000000">
                      <a:alpha val="43137"/>
                    </a:srgbClr>
                  </a:outerShdw>
                </a:effectLst>
                <a:latin typeface="+mn-lt"/>
              </a:rPr>
              <a:t>We know that we are from God</a:t>
            </a:r>
            <a:r>
              <a:rPr lang="en-US" b="1" dirty="0">
                <a:solidFill>
                  <a:srgbClr val="C00000"/>
                </a:solidFill>
                <a:effectLst>
                  <a:outerShdw blurRad="38100" dist="38100" dir="2700000" algn="tl">
                    <a:srgbClr val="000000">
                      <a:alpha val="43137"/>
                    </a:srgbClr>
                  </a:outerShdw>
                </a:effectLst>
                <a:latin typeface="+mn-lt"/>
              </a:rPr>
              <a:t>, and the whole world lies in the power of the evil one.</a:t>
            </a:r>
            <a:r>
              <a:rPr lang="en-US" b="1" baseline="30000" dirty="0">
                <a:solidFill>
                  <a:srgbClr val="C00000"/>
                </a:solidFill>
                <a:effectLst>
                  <a:outerShdw blurRad="38100" dist="38100" dir="2700000" algn="tl">
                    <a:srgbClr val="000000">
                      <a:alpha val="43137"/>
                    </a:srgbClr>
                  </a:outerShdw>
                </a:effectLst>
                <a:latin typeface="+mn-lt"/>
              </a:rPr>
              <a:t> 20 </a:t>
            </a:r>
            <a:r>
              <a:rPr lang="en-US" b="1" dirty="0">
                <a:solidFill>
                  <a:srgbClr val="C00000"/>
                </a:solidFill>
                <a:effectLst>
                  <a:outerShdw blurRad="38100" dist="38100" dir="2700000" algn="tl">
                    <a:srgbClr val="000000">
                      <a:alpha val="43137"/>
                    </a:srgbClr>
                  </a:outerShdw>
                </a:effectLst>
                <a:latin typeface="+mn-lt"/>
              </a:rPr>
              <a:t>And we know that the Son of God has come and has given us insight to know him who is true, and we are in him who is true, in his Son Jesus Christ. This one is the true God and eternal life. </a:t>
            </a:r>
            <a:r>
              <a:rPr lang="en-US" b="1" baseline="30000" dirty="0">
                <a:solidFill>
                  <a:srgbClr val="C00000"/>
                </a:solidFill>
                <a:effectLst>
                  <a:outerShdw blurRad="38100" dist="38100" dir="2700000" algn="tl">
                    <a:srgbClr val="000000">
                      <a:alpha val="43137"/>
                    </a:srgbClr>
                  </a:outerShdw>
                </a:effectLst>
                <a:latin typeface="+mn-lt"/>
              </a:rPr>
              <a:t>21</a:t>
            </a:r>
            <a:r>
              <a:rPr lang="en-US" b="1" dirty="0">
                <a:solidFill>
                  <a:srgbClr val="C00000"/>
                </a:solidFill>
                <a:effectLst>
                  <a:outerShdw blurRad="38100" dist="38100" dir="2700000" algn="tl">
                    <a:srgbClr val="000000">
                      <a:alpha val="43137"/>
                    </a:srgbClr>
                  </a:outerShdw>
                </a:effectLst>
                <a:latin typeface="+mn-lt"/>
              </a:rPr>
              <a:t> Little children, guard yourselves from idols</a:t>
            </a:r>
            <a:r>
              <a:rPr lang="en-US" b="1" dirty="0" smtClean="0">
                <a:solidFill>
                  <a:srgbClr val="C00000"/>
                </a:solidFill>
                <a:effectLst>
                  <a:outerShdw blurRad="38100" dist="38100" dir="2700000" algn="tl">
                    <a:srgbClr val="000000">
                      <a:alpha val="43137"/>
                    </a:srgbClr>
                  </a:outerShdw>
                </a:effectLst>
                <a:latin typeface="+mn-lt"/>
              </a:rPr>
              <a:t>.</a:t>
            </a:r>
            <a:br>
              <a:rPr lang="en-US"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5:18-21 NET </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5889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2498718"/>
            <a:ext cx="11556999"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18 </a:t>
            </a:r>
            <a:r>
              <a:rPr lang="en-US" b="1" dirty="0">
                <a:solidFill>
                  <a:srgbClr val="C00000"/>
                </a:solidFill>
                <a:effectLst>
                  <a:outerShdw blurRad="38100" dist="38100" dir="2700000" algn="tl">
                    <a:srgbClr val="000000">
                      <a:alpha val="43137"/>
                    </a:srgbClr>
                  </a:outerShdw>
                </a:effectLst>
                <a:latin typeface="+mn-lt"/>
              </a:rPr>
              <a:t>We know that everyone fathered by God does not sin, but God protects the one he has fathered, and the evil one cannot touch him. </a:t>
            </a:r>
            <a:r>
              <a:rPr lang="en-US" b="1" baseline="30000" dirty="0">
                <a:effectLst>
                  <a:outerShdw blurRad="38100" dist="38100" dir="2700000" algn="tl">
                    <a:srgbClr val="000000">
                      <a:alpha val="43137"/>
                    </a:srgbClr>
                  </a:outerShdw>
                </a:effectLst>
                <a:latin typeface="+mn-lt"/>
              </a:rPr>
              <a:t>19 </a:t>
            </a:r>
            <a:r>
              <a:rPr lang="en-US" b="1" dirty="0">
                <a:effectLst>
                  <a:outerShdw blurRad="38100" dist="38100" dir="2700000" algn="tl">
                    <a:srgbClr val="000000">
                      <a:alpha val="43137"/>
                    </a:srgbClr>
                  </a:outerShdw>
                </a:effectLst>
                <a:latin typeface="+mn-lt"/>
              </a:rPr>
              <a:t>We know that we are from God, and the whole world lies in the power of the evil one.</a:t>
            </a:r>
            <a:r>
              <a:rPr lang="en-US" b="1" baseline="30000" dirty="0">
                <a:solidFill>
                  <a:srgbClr val="C00000"/>
                </a:solidFill>
                <a:effectLst>
                  <a:outerShdw blurRad="38100" dist="38100" dir="2700000" algn="tl">
                    <a:srgbClr val="000000">
                      <a:alpha val="43137"/>
                    </a:srgbClr>
                  </a:outerShdw>
                </a:effectLst>
                <a:latin typeface="+mn-lt"/>
              </a:rPr>
              <a:t> 20 </a:t>
            </a:r>
            <a:r>
              <a:rPr lang="en-US" b="1" dirty="0">
                <a:solidFill>
                  <a:srgbClr val="C00000"/>
                </a:solidFill>
                <a:effectLst>
                  <a:outerShdw blurRad="38100" dist="38100" dir="2700000" algn="tl">
                    <a:srgbClr val="000000">
                      <a:alpha val="43137"/>
                    </a:srgbClr>
                  </a:outerShdw>
                </a:effectLst>
                <a:latin typeface="+mn-lt"/>
              </a:rPr>
              <a:t>And we know that the Son of God has come and has given us insight to know him who is true, and we are in him who is true, in his Son Jesus Christ. This one is the true God and eternal life. </a:t>
            </a:r>
            <a:r>
              <a:rPr lang="en-US" b="1" baseline="30000" dirty="0">
                <a:solidFill>
                  <a:srgbClr val="C00000"/>
                </a:solidFill>
                <a:effectLst>
                  <a:outerShdw blurRad="38100" dist="38100" dir="2700000" algn="tl">
                    <a:srgbClr val="000000">
                      <a:alpha val="43137"/>
                    </a:srgbClr>
                  </a:outerShdw>
                </a:effectLst>
                <a:latin typeface="+mn-lt"/>
              </a:rPr>
              <a:t>21</a:t>
            </a:r>
            <a:r>
              <a:rPr lang="en-US" b="1" dirty="0">
                <a:solidFill>
                  <a:srgbClr val="C00000"/>
                </a:solidFill>
                <a:effectLst>
                  <a:outerShdw blurRad="38100" dist="38100" dir="2700000" algn="tl">
                    <a:srgbClr val="000000">
                      <a:alpha val="43137"/>
                    </a:srgbClr>
                  </a:outerShdw>
                </a:effectLst>
                <a:latin typeface="+mn-lt"/>
              </a:rPr>
              <a:t> Little children, guard yourselves from idols</a:t>
            </a:r>
            <a:r>
              <a:rPr lang="en-US" b="1" dirty="0" smtClean="0">
                <a:solidFill>
                  <a:srgbClr val="C00000"/>
                </a:solidFill>
                <a:effectLst>
                  <a:outerShdw blurRad="38100" dist="38100" dir="2700000" algn="tl">
                    <a:srgbClr val="000000">
                      <a:alpha val="43137"/>
                    </a:srgbClr>
                  </a:outerShdw>
                </a:effectLst>
                <a:latin typeface="+mn-lt"/>
              </a:rPr>
              <a:t>.</a:t>
            </a:r>
            <a:br>
              <a:rPr lang="en-US"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5:18-21 NET </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786644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1352095"/>
            <a:ext cx="11556999" cy="1325563"/>
          </a:xfrm>
        </p:spPr>
        <p:txBody>
          <a:bodyPr>
            <a:normAutofit fontScale="90000"/>
          </a:bodyPr>
          <a:lstStyle/>
          <a:p>
            <a:pPr algn="ctr"/>
            <a:r>
              <a:rPr lang="en-US" sz="5300" b="1" baseline="30000" dirty="0">
                <a:solidFill>
                  <a:srgbClr val="C00000"/>
                </a:solidFill>
                <a:effectLst>
                  <a:outerShdw blurRad="38100" dist="38100" dir="2700000" algn="tl">
                    <a:srgbClr val="000000">
                      <a:alpha val="43137"/>
                    </a:srgbClr>
                  </a:outerShdw>
                </a:effectLst>
                <a:latin typeface="+mn-lt"/>
              </a:rPr>
              <a:t>2 </a:t>
            </a:r>
            <a:r>
              <a:rPr lang="en-US" sz="5300" b="1" dirty="0">
                <a:solidFill>
                  <a:srgbClr val="C00000"/>
                </a:solidFill>
                <a:effectLst>
                  <a:outerShdw blurRad="38100" dist="38100" dir="2700000" algn="tl">
                    <a:srgbClr val="000000">
                      <a:alpha val="43137"/>
                    </a:srgbClr>
                  </a:outerShdw>
                </a:effectLst>
                <a:latin typeface="+mn-lt"/>
              </a:rPr>
              <a:t>He is the propitiation for our sins, and not for ours only but also for the sins of the </a:t>
            </a:r>
            <a:r>
              <a:rPr lang="en-US" sz="5300" b="1" i="1" dirty="0">
                <a:solidFill>
                  <a:srgbClr val="C00000"/>
                </a:solidFill>
                <a:effectLst>
                  <a:outerShdw blurRad="38100" dist="38100" dir="2700000" algn="tl">
                    <a:srgbClr val="000000">
                      <a:alpha val="43137"/>
                    </a:srgbClr>
                  </a:outerShdw>
                </a:effectLst>
                <a:latin typeface="+mn-lt"/>
              </a:rPr>
              <a:t>whole world</a:t>
            </a:r>
            <a:r>
              <a:rPr lang="en-US" b="1" dirty="0">
                <a:solidFill>
                  <a:srgbClr val="C00000"/>
                </a:solidFill>
                <a:effectLst>
                  <a:outerShdw blurRad="38100" dist="38100" dir="2700000" algn="tl">
                    <a:srgbClr val="000000">
                      <a:alpha val="43137"/>
                    </a:srgbClr>
                  </a:outerShdw>
                </a:effectLst>
                <a:latin typeface="+mn-lt"/>
              </a:rPr>
              <a:t>	</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2:2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602147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2498718"/>
            <a:ext cx="11556999"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18 </a:t>
            </a:r>
            <a:r>
              <a:rPr lang="en-US" b="1" dirty="0">
                <a:solidFill>
                  <a:srgbClr val="C00000"/>
                </a:solidFill>
                <a:effectLst>
                  <a:outerShdw blurRad="38100" dist="38100" dir="2700000" algn="tl">
                    <a:srgbClr val="000000">
                      <a:alpha val="43137"/>
                    </a:srgbClr>
                  </a:outerShdw>
                </a:effectLst>
                <a:latin typeface="+mn-lt"/>
              </a:rPr>
              <a:t>We know that everyone fathered by God does not sin, but God protects the one he has fathered, and the evil one cannot touch him. </a:t>
            </a:r>
            <a:r>
              <a:rPr lang="en-US" b="1" baseline="30000" dirty="0">
                <a:solidFill>
                  <a:srgbClr val="C00000"/>
                </a:solidFill>
                <a:effectLst>
                  <a:outerShdw blurRad="38100" dist="38100" dir="2700000" algn="tl">
                    <a:srgbClr val="000000">
                      <a:alpha val="43137"/>
                    </a:srgbClr>
                  </a:outerShdw>
                </a:effectLst>
                <a:latin typeface="+mn-lt"/>
              </a:rPr>
              <a:t>19 </a:t>
            </a:r>
            <a:r>
              <a:rPr lang="en-US" b="1" dirty="0">
                <a:solidFill>
                  <a:srgbClr val="C00000"/>
                </a:solidFill>
                <a:effectLst>
                  <a:outerShdw blurRad="38100" dist="38100" dir="2700000" algn="tl">
                    <a:srgbClr val="000000">
                      <a:alpha val="43137"/>
                    </a:srgbClr>
                  </a:outerShdw>
                </a:effectLst>
                <a:latin typeface="+mn-lt"/>
              </a:rPr>
              <a:t>We know that we are from God, and the whole world lies in the power of the evil one.</a:t>
            </a:r>
            <a:r>
              <a:rPr lang="en-US" b="1" baseline="30000" dirty="0">
                <a:solidFill>
                  <a:srgbClr val="C00000"/>
                </a:solidFill>
                <a:effectLst>
                  <a:outerShdw blurRad="38100" dist="38100" dir="2700000" algn="tl">
                    <a:srgbClr val="000000">
                      <a:alpha val="43137"/>
                    </a:srgbClr>
                  </a:outerShdw>
                </a:effectLst>
                <a:latin typeface="+mn-lt"/>
              </a:rPr>
              <a:t> </a:t>
            </a:r>
            <a:r>
              <a:rPr lang="en-US" b="1" baseline="30000" dirty="0">
                <a:effectLst>
                  <a:outerShdw blurRad="38100" dist="38100" dir="2700000" algn="tl">
                    <a:srgbClr val="000000">
                      <a:alpha val="43137"/>
                    </a:srgbClr>
                  </a:outerShdw>
                </a:effectLst>
                <a:latin typeface="+mn-lt"/>
              </a:rPr>
              <a:t>20 </a:t>
            </a:r>
            <a:r>
              <a:rPr lang="en-US" b="1" dirty="0">
                <a:effectLst>
                  <a:outerShdw blurRad="38100" dist="38100" dir="2700000" algn="tl">
                    <a:srgbClr val="000000">
                      <a:alpha val="43137"/>
                    </a:srgbClr>
                  </a:outerShdw>
                </a:effectLst>
                <a:latin typeface="+mn-lt"/>
              </a:rPr>
              <a:t>And we know that the Son of God has come and has given us insight to know him who is true</a:t>
            </a:r>
            <a:r>
              <a:rPr lang="en-US" b="1" dirty="0">
                <a:solidFill>
                  <a:srgbClr val="C00000"/>
                </a:solidFill>
                <a:effectLst>
                  <a:outerShdw blurRad="38100" dist="38100" dir="2700000" algn="tl">
                    <a:srgbClr val="000000">
                      <a:alpha val="43137"/>
                    </a:srgbClr>
                  </a:outerShdw>
                </a:effectLst>
                <a:latin typeface="+mn-lt"/>
              </a:rPr>
              <a:t>, and we are in him who is true, in his Son Jesus Christ. This one is the true God and eternal life. </a:t>
            </a:r>
            <a:r>
              <a:rPr lang="en-US" b="1" baseline="30000" dirty="0">
                <a:solidFill>
                  <a:srgbClr val="C00000"/>
                </a:solidFill>
                <a:effectLst>
                  <a:outerShdw blurRad="38100" dist="38100" dir="2700000" algn="tl">
                    <a:srgbClr val="000000">
                      <a:alpha val="43137"/>
                    </a:srgbClr>
                  </a:outerShdw>
                </a:effectLst>
                <a:latin typeface="+mn-lt"/>
              </a:rPr>
              <a:t>21</a:t>
            </a:r>
            <a:r>
              <a:rPr lang="en-US" b="1" dirty="0">
                <a:solidFill>
                  <a:srgbClr val="C00000"/>
                </a:solidFill>
                <a:effectLst>
                  <a:outerShdw blurRad="38100" dist="38100" dir="2700000" algn="tl">
                    <a:srgbClr val="000000">
                      <a:alpha val="43137"/>
                    </a:srgbClr>
                  </a:outerShdw>
                </a:effectLst>
                <a:latin typeface="+mn-lt"/>
              </a:rPr>
              <a:t> Little children, guard yourselves from idols</a:t>
            </a:r>
            <a:r>
              <a:rPr lang="en-US" b="1" dirty="0" smtClean="0">
                <a:solidFill>
                  <a:srgbClr val="C00000"/>
                </a:solidFill>
                <a:effectLst>
                  <a:outerShdw blurRad="38100" dist="38100" dir="2700000" algn="tl">
                    <a:srgbClr val="000000">
                      <a:alpha val="43137"/>
                    </a:srgbClr>
                  </a:outerShdw>
                </a:effectLst>
                <a:latin typeface="+mn-lt"/>
              </a:rPr>
              <a:t>.</a:t>
            </a:r>
            <a:br>
              <a:rPr lang="en-US"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5:18-21 NET </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11850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2498718"/>
            <a:ext cx="11556999"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18 </a:t>
            </a:r>
            <a:r>
              <a:rPr lang="en-US" b="1" dirty="0">
                <a:solidFill>
                  <a:srgbClr val="C00000"/>
                </a:solidFill>
                <a:effectLst>
                  <a:outerShdw blurRad="38100" dist="38100" dir="2700000" algn="tl">
                    <a:srgbClr val="000000">
                      <a:alpha val="43137"/>
                    </a:srgbClr>
                  </a:outerShdw>
                </a:effectLst>
                <a:latin typeface="+mn-lt"/>
              </a:rPr>
              <a:t>We know that everyone fathered by God does not sin, but God protects the one he has fathered, and the evil one cannot touch him. </a:t>
            </a:r>
            <a:r>
              <a:rPr lang="en-US" b="1" baseline="30000" dirty="0">
                <a:solidFill>
                  <a:srgbClr val="C00000"/>
                </a:solidFill>
                <a:effectLst>
                  <a:outerShdw blurRad="38100" dist="38100" dir="2700000" algn="tl">
                    <a:srgbClr val="000000">
                      <a:alpha val="43137"/>
                    </a:srgbClr>
                  </a:outerShdw>
                </a:effectLst>
                <a:latin typeface="+mn-lt"/>
              </a:rPr>
              <a:t>19 </a:t>
            </a:r>
            <a:r>
              <a:rPr lang="en-US" b="1" dirty="0">
                <a:solidFill>
                  <a:srgbClr val="C00000"/>
                </a:solidFill>
                <a:effectLst>
                  <a:outerShdw blurRad="38100" dist="38100" dir="2700000" algn="tl">
                    <a:srgbClr val="000000">
                      <a:alpha val="43137"/>
                    </a:srgbClr>
                  </a:outerShdw>
                </a:effectLst>
                <a:latin typeface="+mn-lt"/>
              </a:rPr>
              <a:t>We know that we are from God, and the whole world lies in the power of the evil one.</a:t>
            </a:r>
            <a:r>
              <a:rPr lang="en-US" b="1" baseline="30000" dirty="0">
                <a:solidFill>
                  <a:srgbClr val="C00000"/>
                </a:solidFill>
                <a:effectLst>
                  <a:outerShdw blurRad="38100" dist="38100" dir="2700000" algn="tl">
                    <a:srgbClr val="000000">
                      <a:alpha val="43137"/>
                    </a:srgbClr>
                  </a:outerShdw>
                </a:effectLst>
                <a:latin typeface="+mn-lt"/>
              </a:rPr>
              <a:t> </a:t>
            </a:r>
            <a:r>
              <a:rPr lang="en-US" b="1" baseline="30000" dirty="0">
                <a:effectLst>
                  <a:outerShdw blurRad="38100" dist="38100" dir="2700000" algn="tl">
                    <a:srgbClr val="000000">
                      <a:alpha val="43137"/>
                    </a:srgbClr>
                  </a:outerShdw>
                </a:effectLst>
                <a:latin typeface="+mn-lt"/>
              </a:rPr>
              <a:t>20 </a:t>
            </a:r>
            <a:r>
              <a:rPr lang="en-US" b="1" dirty="0">
                <a:effectLst>
                  <a:outerShdw blurRad="38100" dist="38100" dir="2700000" algn="tl">
                    <a:srgbClr val="000000">
                      <a:alpha val="43137"/>
                    </a:srgbClr>
                  </a:outerShdw>
                </a:effectLst>
                <a:latin typeface="+mn-lt"/>
              </a:rPr>
              <a:t>And we know that the Son of God has come and has given us insight to know him who is true, and we are in him who is true, in his Son Jesus Christ. </a:t>
            </a:r>
            <a:r>
              <a:rPr lang="en-US" b="1" dirty="0">
                <a:solidFill>
                  <a:srgbClr val="C00000"/>
                </a:solidFill>
                <a:effectLst>
                  <a:outerShdw blurRad="38100" dist="38100" dir="2700000" algn="tl">
                    <a:srgbClr val="000000">
                      <a:alpha val="43137"/>
                    </a:srgbClr>
                  </a:outerShdw>
                </a:effectLst>
                <a:latin typeface="+mn-lt"/>
              </a:rPr>
              <a:t>This one is the true God and eternal life. </a:t>
            </a:r>
            <a:r>
              <a:rPr lang="en-US" b="1" baseline="30000" dirty="0">
                <a:solidFill>
                  <a:srgbClr val="C00000"/>
                </a:solidFill>
                <a:effectLst>
                  <a:outerShdw blurRad="38100" dist="38100" dir="2700000" algn="tl">
                    <a:srgbClr val="000000">
                      <a:alpha val="43137"/>
                    </a:srgbClr>
                  </a:outerShdw>
                </a:effectLst>
                <a:latin typeface="+mn-lt"/>
              </a:rPr>
              <a:t>21</a:t>
            </a:r>
            <a:r>
              <a:rPr lang="en-US" b="1" dirty="0">
                <a:solidFill>
                  <a:srgbClr val="C00000"/>
                </a:solidFill>
                <a:effectLst>
                  <a:outerShdw blurRad="38100" dist="38100" dir="2700000" algn="tl">
                    <a:srgbClr val="000000">
                      <a:alpha val="43137"/>
                    </a:srgbClr>
                  </a:outerShdw>
                </a:effectLst>
                <a:latin typeface="+mn-lt"/>
              </a:rPr>
              <a:t> Little children, guard yourselves from idols</a:t>
            </a:r>
            <a:r>
              <a:rPr lang="en-US" b="1" dirty="0" smtClean="0">
                <a:solidFill>
                  <a:srgbClr val="C00000"/>
                </a:solidFill>
                <a:effectLst>
                  <a:outerShdw blurRad="38100" dist="38100" dir="2700000" algn="tl">
                    <a:srgbClr val="000000">
                      <a:alpha val="43137"/>
                    </a:srgbClr>
                  </a:outerShdw>
                </a:effectLst>
                <a:latin typeface="+mn-lt"/>
              </a:rPr>
              <a:t>.</a:t>
            </a:r>
            <a:br>
              <a:rPr lang="en-US"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5:18-21 NET </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29142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2498718"/>
            <a:ext cx="11556999"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18 </a:t>
            </a:r>
            <a:r>
              <a:rPr lang="en-US" b="1" dirty="0">
                <a:solidFill>
                  <a:srgbClr val="C00000"/>
                </a:solidFill>
                <a:effectLst>
                  <a:outerShdw blurRad="38100" dist="38100" dir="2700000" algn="tl">
                    <a:srgbClr val="000000">
                      <a:alpha val="43137"/>
                    </a:srgbClr>
                  </a:outerShdw>
                </a:effectLst>
                <a:latin typeface="+mn-lt"/>
              </a:rPr>
              <a:t>We know that everyone fathered by God does not sin, but God protects the one he has fathered, and the evil one cannot touch him. </a:t>
            </a:r>
            <a:r>
              <a:rPr lang="en-US" b="1" baseline="30000" dirty="0">
                <a:solidFill>
                  <a:srgbClr val="C00000"/>
                </a:solidFill>
                <a:effectLst>
                  <a:outerShdw blurRad="38100" dist="38100" dir="2700000" algn="tl">
                    <a:srgbClr val="000000">
                      <a:alpha val="43137"/>
                    </a:srgbClr>
                  </a:outerShdw>
                </a:effectLst>
                <a:latin typeface="+mn-lt"/>
              </a:rPr>
              <a:t>19 </a:t>
            </a:r>
            <a:r>
              <a:rPr lang="en-US" b="1" dirty="0">
                <a:solidFill>
                  <a:srgbClr val="C00000"/>
                </a:solidFill>
                <a:effectLst>
                  <a:outerShdw blurRad="38100" dist="38100" dir="2700000" algn="tl">
                    <a:srgbClr val="000000">
                      <a:alpha val="43137"/>
                    </a:srgbClr>
                  </a:outerShdw>
                </a:effectLst>
                <a:latin typeface="+mn-lt"/>
              </a:rPr>
              <a:t>We know that we are from God, and the whole world lies in the power of the evil one.</a:t>
            </a:r>
            <a:r>
              <a:rPr lang="en-US" b="1" baseline="30000" dirty="0">
                <a:solidFill>
                  <a:srgbClr val="C00000"/>
                </a:solidFill>
                <a:effectLst>
                  <a:outerShdw blurRad="38100" dist="38100" dir="2700000" algn="tl">
                    <a:srgbClr val="000000">
                      <a:alpha val="43137"/>
                    </a:srgbClr>
                  </a:outerShdw>
                </a:effectLst>
                <a:latin typeface="+mn-lt"/>
              </a:rPr>
              <a:t> </a:t>
            </a:r>
            <a:r>
              <a:rPr lang="en-US" b="1" baseline="30000" dirty="0">
                <a:effectLst>
                  <a:outerShdw blurRad="38100" dist="38100" dir="2700000" algn="tl">
                    <a:srgbClr val="000000">
                      <a:alpha val="43137"/>
                    </a:srgbClr>
                  </a:outerShdw>
                </a:effectLst>
                <a:latin typeface="+mn-lt"/>
              </a:rPr>
              <a:t>20 </a:t>
            </a:r>
            <a:r>
              <a:rPr lang="en-US" b="1" dirty="0">
                <a:effectLst>
                  <a:outerShdw blurRad="38100" dist="38100" dir="2700000" algn="tl">
                    <a:srgbClr val="000000">
                      <a:alpha val="43137"/>
                    </a:srgbClr>
                  </a:outerShdw>
                </a:effectLst>
                <a:latin typeface="+mn-lt"/>
              </a:rPr>
              <a:t>And we know that the Son of God has come and has given us insight to know him who is true, and we are in him who is true, in his Son Jesus Christ. This one is the true God and eternal life.</a:t>
            </a:r>
            <a:r>
              <a:rPr lang="en-US" b="1" dirty="0">
                <a:solidFill>
                  <a:srgbClr val="C00000"/>
                </a:solidFill>
                <a:effectLst>
                  <a:outerShdw blurRad="38100" dist="38100" dir="2700000" algn="tl">
                    <a:srgbClr val="000000">
                      <a:alpha val="43137"/>
                    </a:srgbClr>
                  </a:outerShdw>
                </a:effectLst>
                <a:latin typeface="+mn-lt"/>
              </a:rPr>
              <a:t> </a:t>
            </a:r>
            <a:r>
              <a:rPr lang="en-US" b="1" baseline="30000" dirty="0">
                <a:solidFill>
                  <a:srgbClr val="C00000"/>
                </a:solidFill>
                <a:effectLst>
                  <a:outerShdw blurRad="38100" dist="38100" dir="2700000" algn="tl">
                    <a:srgbClr val="000000">
                      <a:alpha val="43137"/>
                    </a:srgbClr>
                  </a:outerShdw>
                </a:effectLst>
                <a:latin typeface="+mn-lt"/>
              </a:rPr>
              <a:t>21</a:t>
            </a:r>
            <a:r>
              <a:rPr lang="en-US" b="1" dirty="0">
                <a:solidFill>
                  <a:srgbClr val="C00000"/>
                </a:solidFill>
                <a:effectLst>
                  <a:outerShdw blurRad="38100" dist="38100" dir="2700000" algn="tl">
                    <a:srgbClr val="000000">
                      <a:alpha val="43137"/>
                    </a:srgbClr>
                  </a:outerShdw>
                </a:effectLst>
                <a:latin typeface="+mn-lt"/>
              </a:rPr>
              <a:t> Little children, guard yourselves from idols</a:t>
            </a:r>
            <a:r>
              <a:rPr lang="en-US" b="1" dirty="0" smtClean="0">
                <a:solidFill>
                  <a:srgbClr val="C00000"/>
                </a:solidFill>
                <a:effectLst>
                  <a:outerShdw blurRad="38100" dist="38100" dir="2700000" algn="tl">
                    <a:srgbClr val="000000">
                      <a:alpha val="43137"/>
                    </a:srgbClr>
                  </a:outerShdw>
                </a:effectLst>
                <a:latin typeface="+mn-lt"/>
              </a:rPr>
              <a:t>.</a:t>
            </a:r>
            <a:br>
              <a:rPr lang="en-US"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5:18-21 NET </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65412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1352095"/>
            <a:ext cx="11556999" cy="1325563"/>
          </a:xfrm>
        </p:spPr>
        <p:txBody>
          <a:bodyPr>
            <a:normAutofit fontScale="90000"/>
          </a:bodyPr>
          <a:lstStyle/>
          <a:p>
            <a:pPr algn="ctr"/>
            <a:r>
              <a:rPr lang="en-US" sz="4800" b="1" baseline="30000" dirty="0">
                <a:solidFill>
                  <a:srgbClr val="C00000"/>
                </a:solidFill>
                <a:effectLst>
                  <a:outerShdw blurRad="38100" dist="38100" dir="2700000" algn="tl">
                    <a:srgbClr val="000000">
                      <a:alpha val="43137"/>
                    </a:srgbClr>
                  </a:outerShdw>
                </a:effectLst>
                <a:latin typeface="+mn-lt"/>
              </a:rPr>
              <a:t>3 </a:t>
            </a:r>
            <a:r>
              <a:rPr lang="en-US" sz="4800" b="1" dirty="0">
                <a:solidFill>
                  <a:srgbClr val="C00000"/>
                </a:solidFill>
                <a:effectLst>
                  <a:outerShdw blurRad="38100" dist="38100" dir="2700000" algn="tl">
                    <a:srgbClr val="000000">
                      <a:alpha val="43137"/>
                    </a:srgbClr>
                  </a:outerShdw>
                </a:effectLst>
                <a:latin typeface="+mn-lt"/>
              </a:rPr>
              <a:t>And this is eternal life, that they know you, the only true God, and Jesus Christ whom you have sent</a:t>
            </a:r>
            <a:r>
              <a:rPr lang="en-US" sz="4800" b="1" dirty="0" smtClean="0">
                <a:solidFill>
                  <a:srgbClr val="C00000"/>
                </a:solidFill>
                <a:effectLst>
                  <a:outerShdw blurRad="38100" dist="38100" dir="2700000" algn="tl">
                    <a:srgbClr val="000000">
                      <a:alpha val="43137"/>
                    </a:srgbClr>
                  </a:outerShdw>
                </a:effectLst>
                <a:latin typeface="+mn-lt"/>
              </a:rPr>
              <a:t>.</a:t>
            </a:r>
            <a:br>
              <a:rPr lang="en-US" sz="4800"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John 17:3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69346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2498718"/>
            <a:ext cx="11556999"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18 </a:t>
            </a:r>
            <a:r>
              <a:rPr lang="en-US" b="1" dirty="0">
                <a:solidFill>
                  <a:srgbClr val="C00000"/>
                </a:solidFill>
                <a:effectLst>
                  <a:outerShdw blurRad="38100" dist="38100" dir="2700000" algn="tl">
                    <a:srgbClr val="000000">
                      <a:alpha val="43137"/>
                    </a:srgbClr>
                  </a:outerShdw>
                </a:effectLst>
                <a:latin typeface="+mn-lt"/>
              </a:rPr>
              <a:t>We know that everyone fathered by God does not sin, but God protects the one he has fathered, and the evil one cannot touch him. </a:t>
            </a:r>
            <a:r>
              <a:rPr lang="en-US" b="1" baseline="30000" dirty="0">
                <a:solidFill>
                  <a:srgbClr val="C00000"/>
                </a:solidFill>
                <a:effectLst>
                  <a:outerShdw blurRad="38100" dist="38100" dir="2700000" algn="tl">
                    <a:srgbClr val="000000">
                      <a:alpha val="43137"/>
                    </a:srgbClr>
                  </a:outerShdw>
                </a:effectLst>
                <a:latin typeface="+mn-lt"/>
              </a:rPr>
              <a:t>19 </a:t>
            </a:r>
            <a:r>
              <a:rPr lang="en-US" b="1" dirty="0">
                <a:solidFill>
                  <a:srgbClr val="C00000"/>
                </a:solidFill>
                <a:effectLst>
                  <a:outerShdw blurRad="38100" dist="38100" dir="2700000" algn="tl">
                    <a:srgbClr val="000000">
                      <a:alpha val="43137"/>
                    </a:srgbClr>
                  </a:outerShdw>
                </a:effectLst>
                <a:latin typeface="+mn-lt"/>
              </a:rPr>
              <a:t>We know that we are from God, and the whole world lies in the power of the evil one.</a:t>
            </a:r>
            <a:r>
              <a:rPr lang="en-US" b="1" baseline="30000" dirty="0">
                <a:solidFill>
                  <a:srgbClr val="C00000"/>
                </a:solidFill>
                <a:effectLst>
                  <a:outerShdw blurRad="38100" dist="38100" dir="2700000" algn="tl">
                    <a:srgbClr val="000000">
                      <a:alpha val="43137"/>
                    </a:srgbClr>
                  </a:outerShdw>
                </a:effectLst>
                <a:latin typeface="+mn-lt"/>
              </a:rPr>
              <a:t> 20 </a:t>
            </a:r>
            <a:r>
              <a:rPr lang="en-US" b="1" dirty="0">
                <a:solidFill>
                  <a:srgbClr val="C00000"/>
                </a:solidFill>
                <a:effectLst>
                  <a:outerShdw blurRad="38100" dist="38100" dir="2700000" algn="tl">
                    <a:srgbClr val="000000">
                      <a:alpha val="43137"/>
                    </a:srgbClr>
                  </a:outerShdw>
                </a:effectLst>
                <a:latin typeface="+mn-lt"/>
              </a:rPr>
              <a:t>And we know that the Son of God has come and has given us insight to know him who is true, and we are in him who is true, in his Son Jesus Christ. This one is the true God and eternal life. </a:t>
            </a:r>
            <a:r>
              <a:rPr lang="en-US" b="1" baseline="30000" dirty="0">
                <a:effectLst>
                  <a:outerShdw blurRad="38100" dist="38100" dir="2700000" algn="tl">
                    <a:srgbClr val="000000">
                      <a:alpha val="43137"/>
                    </a:srgbClr>
                  </a:outerShdw>
                </a:effectLst>
                <a:latin typeface="+mn-lt"/>
              </a:rPr>
              <a:t>21</a:t>
            </a:r>
            <a:r>
              <a:rPr lang="en-US" b="1" dirty="0">
                <a:effectLst>
                  <a:outerShdw blurRad="38100" dist="38100" dir="2700000" algn="tl">
                    <a:srgbClr val="000000">
                      <a:alpha val="43137"/>
                    </a:srgbClr>
                  </a:outerShdw>
                </a:effectLst>
                <a:latin typeface="+mn-lt"/>
              </a:rPr>
              <a:t> Little children, guard yourselves from idols</a:t>
            </a:r>
            <a:r>
              <a:rPr lang="en-US" b="1" dirty="0" smtClean="0">
                <a:effectLst>
                  <a:outerShdw blurRad="38100" dist="38100" dir="2700000" algn="tl">
                    <a:srgbClr val="000000">
                      <a:alpha val="43137"/>
                    </a:srgbClr>
                  </a:outerShdw>
                </a:effectLst>
                <a:latin typeface="+mn-lt"/>
              </a:rPr>
              <a:t>.</a:t>
            </a:r>
            <a:br>
              <a:rPr lang="en-US" b="1" dirty="0" smtClean="0">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5:18-21 NET </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39019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2498718"/>
            <a:ext cx="11556999"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18 </a:t>
            </a:r>
            <a:r>
              <a:rPr lang="en-US" b="1" dirty="0">
                <a:solidFill>
                  <a:srgbClr val="C00000"/>
                </a:solidFill>
                <a:effectLst>
                  <a:outerShdw blurRad="38100" dist="38100" dir="2700000" algn="tl">
                    <a:srgbClr val="000000">
                      <a:alpha val="43137"/>
                    </a:srgbClr>
                  </a:outerShdw>
                </a:effectLst>
                <a:latin typeface="+mn-lt"/>
              </a:rPr>
              <a:t>We know that everyone fathered by God does not sin, but God protects the one he has fathered, and the evil one cannot touch him. </a:t>
            </a:r>
            <a:r>
              <a:rPr lang="en-US" b="1" baseline="30000" dirty="0">
                <a:solidFill>
                  <a:srgbClr val="C00000"/>
                </a:solidFill>
                <a:effectLst>
                  <a:outerShdw blurRad="38100" dist="38100" dir="2700000" algn="tl">
                    <a:srgbClr val="000000">
                      <a:alpha val="43137"/>
                    </a:srgbClr>
                  </a:outerShdw>
                </a:effectLst>
                <a:latin typeface="+mn-lt"/>
              </a:rPr>
              <a:t>19 </a:t>
            </a:r>
            <a:r>
              <a:rPr lang="en-US" b="1" dirty="0">
                <a:solidFill>
                  <a:srgbClr val="C00000"/>
                </a:solidFill>
                <a:effectLst>
                  <a:outerShdw blurRad="38100" dist="38100" dir="2700000" algn="tl">
                    <a:srgbClr val="000000">
                      <a:alpha val="43137"/>
                    </a:srgbClr>
                  </a:outerShdw>
                </a:effectLst>
                <a:latin typeface="+mn-lt"/>
              </a:rPr>
              <a:t>We know that we are from God, and the whole world lies in the power of the evil one.</a:t>
            </a:r>
            <a:r>
              <a:rPr lang="en-US" b="1" baseline="30000" dirty="0">
                <a:solidFill>
                  <a:srgbClr val="C00000"/>
                </a:solidFill>
                <a:effectLst>
                  <a:outerShdw blurRad="38100" dist="38100" dir="2700000" algn="tl">
                    <a:srgbClr val="000000">
                      <a:alpha val="43137"/>
                    </a:srgbClr>
                  </a:outerShdw>
                </a:effectLst>
                <a:latin typeface="+mn-lt"/>
              </a:rPr>
              <a:t> </a:t>
            </a:r>
            <a:r>
              <a:rPr lang="en-US" b="1" baseline="30000" dirty="0">
                <a:effectLst>
                  <a:outerShdw blurRad="38100" dist="38100" dir="2700000" algn="tl">
                    <a:srgbClr val="000000">
                      <a:alpha val="43137"/>
                    </a:srgbClr>
                  </a:outerShdw>
                </a:effectLst>
                <a:latin typeface="+mn-lt"/>
              </a:rPr>
              <a:t>20 </a:t>
            </a:r>
            <a:r>
              <a:rPr lang="en-US" b="1" dirty="0">
                <a:effectLst>
                  <a:outerShdw blurRad="38100" dist="38100" dir="2700000" algn="tl">
                    <a:srgbClr val="000000">
                      <a:alpha val="43137"/>
                    </a:srgbClr>
                  </a:outerShdw>
                </a:effectLst>
                <a:latin typeface="+mn-lt"/>
              </a:rPr>
              <a:t>And we know that the Son of God has come and has given us insight to know him who is </a:t>
            </a:r>
            <a:r>
              <a:rPr lang="en-US" b="1" dirty="0">
                <a:solidFill>
                  <a:schemeClr val="bg1"/>
                </a:solidFill>
                <a:effectLst>
                  <a:outerShdw blurRad="38100" dist="38100" dir="2700000" algn="tl">
                    <a:srgbClr val="000000">
                      <a:alpha val="43137"/>
                    </a:srgbClr>
                  </a:outerShdw>
                </a:effectLst>
                <a:latin typeface="+mn-lt"/>
              </a:rPr>
              <a:t>true</a:t>
            </a:r>
            <a:r>
              <a:rPr lang="en-US" b="1" dirty="0">
                <a:effectLst>
                  <a:outerShdw blurRad="38100" dist="38100" dir="2700000" algn="tl">
                    <a:srgbClr val="000000">
                      <a:alpha val="43137"/>
                    </a:srgbClr>
                  </a:outerShdw>
                </a:effectLst>
                <a:latin typeface="+mn-lt"/>
              </a:rPr>
              <a:t>, and we are in him who is </a:t>
            </a:r>
            <a:r>
              <a:rPr lang="en-US" b="1" dirty="0">
                <a:solidFill>
                  <a:schemeClr val="bg1"/>
                </a:solidFill>
                <a:effectLst>
                  <a:outerShdw blurRad="38100" dist="38100" dir="2700000" algn="tl">
                    <a:srgbClr val="000000">
                      <a:alpha val="43137"/>
                    </a:srgbClr>
                  </a:outerShdw>
                </a:effectLst>
                <a:latin typeface="+mn-lt"/>
              </a:rPr>
              <a:t>true</a:t>
            </a:r>
            <a:r>
              <a:rPr lang="en-US" b="1" dirty="0">
                <a:effectLst>
                  <a:outerShdw blurRad="38100" dist="38100" dir="2700000" algn="tl">
                    <a:srgbClr val="000000">
                      <a:alpha val="43137"/>
                    </a:srgbClr>
                  </a:outerShdw>
                </a:effectLst>
                <a:latin typeface="+mn-lt"/>
              </a:rPr>
              <a:t>, in his Son Jesus Christ. This one is the </a:t>
            </a:r>
            <a:r>
              <a:rPr lang="en-US" b="1" dirty="0">
                <a:solidFill>
                  <a:schemeClr val="bg1"/>
                </a:solidFill>
                <a:effectLst>
                  <a:outerShdw blurRad="38100" dist="38100" dir="2700000" algn="tl">
                    <a:srgbClr val="000000">
                      <a:alpha val="43137"/>
                    </a:srgbClr>
                  </a:outerShdw>
                </a:effectLst>
                <a:latin typeface="+mn-lt"/>
              </a:rPr>
              <a:t>true</a:t>
            </a:r>
            <a:r>
              <a:rPr lang="en-US" b="1" dirty="0">
                <a:effectLst>
                  <a:outerShdw blurRad="38100" dist="38100" dir="2700000" algn="tl">
                    <a:srgbClr val="000000">
                      <a:alpha val="43137"/>
                    </a:srgbClr>
                  </a:outerShdw>
                </a:effectLst>
                <a:latin typeface="+mn-lt"/>
              </a:rPr>
              <a:t> God and eternal life.</a:t>
            </a:r>
            <a:r>
              <a:rPr lang="en-US" b="1" dirty="0">
                <a:solidFill>
                  <a:srgbClr val="C00000"/>
                </a:solidFill>
                <a:effectLst>
                  <a:outerShdw blurRad="38100" dist="38100" dir="2700000" algn="tl">
                    <a:srgbClr val="000000">
                      <a:alpha val="43137"/>
                    </a:srgbClr>
                  </a:outerShdw>
                </a:effectLst>
                <a:latin typeface="+mn-lt"/>
              </a:rPr>
              <a:t> </a:t>
            </a:r>
            <a:r>
              <a:rPr lang="en-US" b="1" baseline="30000" dirty="0">
                <a:solidFill>
                  <a:srgbClr val="C00000"/>
                </a:solidFill>
                <a:effectLst>
                  <a:outerShdw blurRad="38100" dist="38100" dir="2700000" algn="tl">
                    <a:srgbClr val="000000">
                      <a:alpha val="43137"/>
                    </a:srgbClr>
                  </a:outerShdw>
                </a:effectLst>
                <a:latin typeface="+mn-lt"/>
              </a:rPr>
              <a:t>21</a:t>
            </a:r>
            <a:r>
              <a:rPr lang="en-US" b="1" dirty="0">
                <a:solidFill>
                  <a:srgbClr val="C00000"/>
                </a:solidFill>
                <a:effectLst>
                  <a:outerShdw blurRad="38100" dist="38100" dir="2700000" algn="tl">
                    <a:srgbClr val="000000">
                      <a:alpha val="43137"/>
                    </a:srgbClr>
                  </a:outerShdw>
                </a:effectLst>
                <a:latin typeface="+mn-lt"/>
              </a:rPr>
              <a:t> Little children, guard yourselves from idols</a:t>
            </a:r>
            <a:r>
              <a:rPr lang="en-US" b="1" dirty="0" smtClean="0">
                <a:solidFill>
                  <a:srgbClr val="C00000"/>
                </a:solidFill>
                <a:effectLst>
                  <a:outerShdw blurRad="38100" dist="38100" dir="2700000" algn="tl">
                    <a:srgbClr val="000000">
                      <a:alpha val="43137"/>
                    </a:srgbClr>
                  </a:outerShdw>
                </a:effectLst>
                <a:latin typeface="+mn-lt"/>
              </a:rPr>
              <a:t>.</a:t>
            </a:r>
            <a:br>
              <a:rPr lang="en-US"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5:18-21 NET </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25495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289</TotalTime>
  <Words>13</Words>
  <Application>Microsoft Office PowerPoint</Application>
  <PresentationFormat>Widescreen</PresentationFormat>
  <Paragraphs>13</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PowerPoint Presentation</vt:lpstr>
      <vt:lpstr>PowerPoint Presentation</vt:lpstr>
      <vt:lpstr>18 We know that everyone fathered by God does not sin, but God protects the one he has fathered, and the evil one cannot touch him. 19 We know that we are from God, and the whole world lies in the power of the evil one. 20 And we know that the Son of God has come and has given us insight to know him who is true, and we are in him who is true, in his Son Jesus Christ. This one is the true God and eternal life. 21 Little children, guard yourselves from idols.  1 John 5:18-21 NET </vt:lpstr>
      <vt:lpstr>18 We know that everyone fathered by God does not sin, but God protects the one he has fathered, and the evil one cannot touch him. 19 We know that we are from God, and the whole world lies in the power of the evil one. 20 And we know that the Son of God has come and has given us insight to know him who is true, and we are in him who is true, in his Son Jesus Christ. This one is the true God and eternal life. 21 Little children, guard yourselves from idols.  1 John 5:18-21 NET </vt:lpstr>
      <vt:lpstr>18 We know that everyone fathered by God does not sin, but God protects the one he has fathered, and the evil one cannot touch him. 19 We know that we are from God, and the whole world lies in the power of the evil one. 20 And we know that the Son of God has come and has given us insight to know him who is true, and we are in him who is true, in his Son Jesus Christ. This one is the true God and eternal life. 21 Little children, guard yourselves from idols.  1 John 5:18-21 NET </vt:lpstr>
      <vt:lpstr>31 “Simon, Simon, behold, Satan demanded to have you, that he might sift you like wheat, 32 but I have prayed for you that your faith may not fail. And when you have turned again, strengthen your brothers.”   Luke 22:31-32 ESV</vt:lpstr>
      <vt:lpstr>18 We know that everyone fathered by God does not sin, but God protects the one he has fathered, and the evil one cannot touch him. 19 We know that we are from God, and the whole world lies in the power of the evil one. 20 And we know that the Son of God has come and has given us insight to know him who is true, and we are in him who is true, in his Son Jesus Christ. This one is the true God and eternal life. 21 Little children, guard yourselves from idols.  1 John 5:18-21 NET </vt:lpstr>
      <vt:lpstr>18 We know that everyone fathered by God does not sin, but God protects the one he has fathered, and the evil one cannot touch him. 19 We know that we are from God, and the whole world lies in the power of the evil one. 20 And we know that the Son of God has come and has given us insight to know him who is true, and we are in him who is true, in his Son Jesus Christ. This one is the true God and eternal life. 21 Little children, guard yourselves from idols.  1 John 5:18-21 NET </vt:lpstr>
      <vt:lpstr>2 He is the propitiation for our sins, and not for ours only but also for the sins of the whole world   1 John 2:2 ESV</vt:lpstr>
      <vt:lpstr>18 We know that everyone fathered by God does not sin, but God protects the one he has fathered, and the evil one cannot touch him. 19 We know that we are from God, and the whole world lies in the power of the evil one. 20 And we know that the Son of God has come and has given us insight to know him who is true, and we are in him who is true, in his Son Jesus Christ. This one is the true God and eternal life. 21 Little children, guard yourselves from idols.  1 John 5:18-21 NET </vt:lpstr>
      <vt:lpstr>18 We know that everyone fathered by God does not sin, but God protects the one he has fathered, and the evil one cannot touch him. 19 We know that we are from God, and the whole world lies in the power of the evil one. 20 And we know that the Son of God has come and has given us insight to know him who is true, and we are in him who is true, in his Son Jesus Christ. This one is the true God and eternal life. 21 Little children, guard yourselves from idols.  1 John 5:18-21 NET </vt:lpstr>
      <vt:lpstr>18 We know that everyone fathered by God does not sin, but God protects the one he has fathered, and the evil one cannot touch him. 19 We know that we are from God, and the whole world lies in the power of the evil one. 20 And we know that the Son of God has come and has given us insight to know him who is true, and we are in him who is true, in his Son Jesus Christ. This one is the true God and eternal life. 21 Little children, guard yourselves from idols.  1 John 5:18-21 NET </vt:lpstr>
      <vt:lpstr>3 And this is eternal life, that they know you, the only true God, and Jesus Christ whom you have sent.  John 17:3 ESV</vt:lpstr>
      <vt:lpstr>18 We know that everyone fathered by God does not sin, but God protects the one he has fathered, and the evil one cannot touch him. 19 We know that we are from God, and the whole world lies in the power of the evil one. 20 And we know that the Son of God has come and has given us insight to know him who is true, and we are in him who is true, in his Son Jesus Christ. This one is the true God and eternal life. 21 Little children, guard yourselves from idols.  1 John 5:18-21 NET </vt:lpstr>
      <vt:lpstr>18 We know that everyone fathered by God does not sin, but God protects the one he has fathered, and the evil one cannot touch him. 19 We know that we are from God, and the whole world lies in the power of the evil one. 20 And we know that the Son of God has come and has given us insight to know him who is true, and we are in him who is true, in his Son Jesus Christ. This one is the true God and eternal life. 21 Little children, guard yourselves from idols.  1 John 5:18-21 NET </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44</cp:revision>
  <dcterms:created xsi:type="dcterms:W3CDTF">2018-03-10T02:10:47Z</dcterms:created>
  <dcterms:modified xsi:type="dcterms:W3CDTF">2018-06-24T09:50:33Z</dcterms:modified>
</cp:coreProperties>
</file>