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71" r:id="rId2"/>
    <p:sldId id="272" r:id="rId3"/>
    <p:sldId id="273" r:id="rId4"/>
    <p:sldId id="283" r:id="rId5"/>
    <p:sldId id="275" r:id="rId6"/>
    <p:sldId id="284" r:id="rId7"/>
    <p:sldId id="276" r:id="rId8"/>
    <p:sldId id="281" r:id="rId9"/>
    <p:sldId id="28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0B07"/>
    <a:srgbClr val="180902"/>
    <a:srgbClr val="FFFFEB"/>
    <a:srgbClr val="FFFEDF"/>
    <a:srgbClr val="BB3C09"/>
    <a:srgbClr val="EBEBE7"/>
    <a:srgbClr val="E7DBBF"/>
    <a:srgbClr val="E8E9EC"/>
    <a:srgbClr val="E8E0C9"/>
    <a:srgbClr val="E6B9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3" d="100"/>
          <a:sy n="63" d="100"/>
        </p:scale>
        <p:origin x="102"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8C41-90E6-4FCB-9E10-C99454604514}" type="datetimeFigureOut">
              <a:rPr lang="en-US" smtClean="0"/>
              <a:t>5/20/2018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A9F4-7F16-46A2-ACF9-CBFA9B50F733}" type="slidenum">
              <a:rPr lang="en-US" smtClean="0"/>
              <a:t>‹#›</a:t>
            </a:fld>
            <a:endParaRPr lang="en-US"/>
          </a:p>
        </p:txBody>
      </p:sp>
    </p:spTree>
    <p:extLst>
      <p:ext uri="{BB962C8B-B14F-4D97-AF65-F5344CB8AC3E}">
        <p14:creationId xmlns:p14="http://schemas.microsoft.com/office/powerpoint/2010/main" val="9191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30448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8025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5AEC8-74E3-4925-8AFC-42F0A6F77C86}" type="datetimeFigureOut">
              <a:rPr lang="en-US" smtClean="0"/>
              <a:t>5/20/2018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3864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75AEC8-74E3-4925-8AFC-42F0A6F77C86}" type="datetimeFigureOut">
              <a:rPr lang="en-US" smtClean="0"/>
              <a:t>5/20/2018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82439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75AEC8-74E3-4925-8AFC-42F0A6F77C86}" type="datetimeFigureOut">
              <a:rPr lang="en-US" smtClean="0"/>
              <a:t>5/20/2018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66446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5AEC8-74E3-4925-8AFC-42F0A6F77C86}" type="datetimeFigureOut">
              <a:rPr lang="en-US" smtClean="0"/>
              <a:t>5/20/2018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50355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5AEC8-74E3-4925-8AFC-42F0A6F77C86}" type="datetimeFigureOut">
              <a:rPr lang="en-US" smtClean="0"/>
              <a:t>5/20/2018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9402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5/20/2018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59885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5/20/2018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6586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0052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43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5AEC8-74E3-4925-8AFC-42F0A6F77C86}" type="datetimeFigureOut">
              <a:rPr lang="en-US" smtClean="0"/>
              <a:t>5/20/2018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27FBE-A89F-421E-919F-6C6A96E524BC}" type="slidenum">
              <a:rPr lang="en-US" smtClean="0"/>
              <a:t>‹#›</a:t>
            </a:fld>
            <a:endParaRPr lang="en-US"/>
          </a:p>
        </p:txBody>
      </p:sp>
    </p:spTree>
    <p:extLst>
      <p:ext uri="{BB962C8B-B14F-4D97-AF65-F5344CB8AC3E}">
        <p14:creationId xmlns:p14="http://schemas.microsoft.com/office/powerpoint/2010/main" val="2444793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38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15" y="2469696"/>
            <a:ext cx="11586029" cy="1325563"/>
          </a:xfrm>
        </p:spPr>
        <p:txBody>
          <a:bodyPr>
            <a:normAutofit fontScale="90000"/>
          </a:bodyPr>
          <a:lstStyle/>
          <a:p>
            <a:pPr algn="ctr"/>
            <a:r>
              <a:rPr lang="en-US" sz="4900" b="1" baseline="30000" dirty="0">
                <a:solidFill>
                  <a:srgbClr val="C00000"/>
                </a:solidFill>
                <a:effectLst>
                  <a:outerShdw blurRad="38100" dist="38100" dir="2700000" algn="tl">
                    <a:srgbClr val="000000">
                      <a:alpha val="43137"/>
                    </a:srgbClr>
                  </a:outerShdw>
                </a:effectLst>
                <a:latin typeface="+mn-lt"/>
              </a:rPr>
              <a:t>13 </a:t>
            </a:r>
            <a:r>
              <a:rPr lang="en-US" sz="4900" b="1" dirty="0">
                <a:solidFill>
                  <a:srgbClr val="C00000"/>
                </a:solidFill>
                <a:effectLst>
                  <a:outerShdw blurRad="38100" dist="38100" dir="2700000" algn="tl">
                    <a:srgbClr val="000000">
                      <a:alpha val="43137"/>
                    </a:srgbClr>
                  </a:outerShdw>
                </a:effectLst>
                <a:latin typeface="+mn-lt"/>
              </a:rPr>
              <a:t>I write these things to you who believe in the name of the Son of God, that you may know that you have eternal life. </a:t>
            </a:r>
            <a:r>
              <a:rPr lang="en-US" sz="4900" b="1" baseline="30000" dirty="0">
                <a:solidFill>
                  <a:srgbClr val="C00000"/>
                </a:solidFill>
                <a:effectLst>
                  <a:outerShdw blurRad="38100" dist="38100" dir="2700000" algn="tl">
                    <a:srgbClr val="000000">
                      <a:alpha val="43137"/>
                    </a:srgbClr>
                  </a:outerShdw>
                </a:effectLst>
                <a:latin typeface="+mn-lt"/>
              </a:rPr>
              <a:t>14 </a:t>
            </a:r>
            <a:r>
              <a:rPr lang="en-US" sz="4900" b="1" dirty="0">
                <a:solidFill>
                  <a:srgbClr val="C00000"/>
                </a:solidFill>
                <a:effectLst>
                  <a:outerShdw blurRad="38100" dist="38100" dir="2700000" algn="tl">
                    <a:srgbClr val="000000">
                      <a:alpha val="43137"/>
                    </a:srgbClr>
                  </a:outerShdw>
                </a:effectLst>
                <a:latin typeface="+mn-lt"/>
              </a:rPr>
              <a:t>And this is the confidence that we have toward him, that if we ask anything according to his will he hears us. </a:t>
            </a:r>
            <a:r>
              <a:rPr lang="en-US" sz="4900" b="1" baseline="30000" dirty="0">
                <a:solidFill>
                  <a:srgbClr val="C00000"/>
                </a:solidFill>
                <a:effectLst>
                  <a:outerShdw blurRad="38100" dist="38100" dir="2700000" algn="tl">
                    <a:srgbClr val="000000">
                      <a:alpha val="43137"/>
                    </a:srgbClr>
                  </a:outerShdw>
                </a:effectLst>
                <a:latin typeface="+mn-lt"/>
              </a:rPr>
              <a:t>15 </a:t>
            </a:r>
            <a:r>
              <a:rPr lang="en-US" sz="4900" b="1" dirty="0">
                <a:solidFill>
                  <a:srgbClr val="C00000"/>
                </a:solidFill>
                <a:effectLst>
                  <a:outerShdw blurRad="38100" dist="38100" dir="2700000" algn="tl">
                    <a:srgbClr val="000000">
                      <a:alpha val="43137"/>
                    </a:srgbClr>
                  </a:outerShdw>
                </a:effectLst>
                <a:latin typeface="+mn-lt"/>
              </a:rPr>
              <a:t>And if we know that he hears us in whatever we ask, we know that we have the requests that we have asked of him.</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1</a:t>
            </a:r>
            <a:r>
              <a:rPr lang="en-US" b="1" dirty="0" smtClean="0">
                <a:solidFill>
                  <a:srgbClr val="C00000"/>
                </a:solidFill>
                <a:effectLst>
                  <a:outerShdw blurRad="38100" dist="38100" dir="2700000" algn="tl">
                    <a:srgbClr val="000000">
                      <a:alpha val="43137"/>
                    </a:srgbClr>
                  </a:outerShdw>
                </a:effectLst>
                <a:latin typeface="+mn-lt"/>
              </a:rPr>
              <a:t> </a:t>
            </a:r>
            <a:r>
              <a:rPr lang="en-US" sz="3600" b="1" dirty="0" smtClean="0">
                <a:solidFill>
                  <a:srgbClr val="C00000"/>
                </a:solidFill>
                <a:effectLst>
                  <a:outerShdw blurRad="38100" dist="38100" dir="2700000" algn="tl">
                    <a:srgbClr val="000000">
                      <a:alpha val="43137"/>
                    </a:srgbClr>
                  </a:outerShdw>
                </a:effectLst>
                <a:latin typeface="+mn-lt"/>
              </a:rPr>
              <a:t>John 5:13-15 </a:t>
            </a:r>
            <a:r>
              <a:rPr lang="en-US" sz="3600" b="1" dirty="0" smtClean="0">
                <a:solidFill>
                  <a:srgbClr val="C00000"/>
                </a:solidFill>
                <a:effectLst>
                  <a:outerShdw blurRad="38100" dist="38100" dir="2700000" algn="tl">
                    <a:srgbClr val="000000">
                      <a:alpha val="43137"/>
                    </a:srgbClr>
                  </a:outerShdw>
                </a:effectLst>
                <a:latin typeface="+mn-lt"/>
              </a:rPr>
              <a:t>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6967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287" y="2730956"/>
            <a:ext cx="11586029" cy="1325563"/>
          </a:xfrm>
        </p:spPr>
        <p:txBody>
          <a:bodyPr>
            <a:noAutofit/>
          </a:bodyPr>
          <a:lstStyle/>
          <a:p>
            <a:pPr algn="ctr"/>
            <a:r>
              <a:rPr lang="en-US" sz="3400" b="1" baseline="30000" dirty="0">
                <a:solidFill>
                  <a:srgbClr val="C00000"/>
                </a:solidFill>
                <a:effectLst>
                  <a:outerShdw blurRad="38100" dist="38100" dir="2700000" algn="tl">
                    <a:srgbClr val="000000">
                      <a:alpha val="43137"/>
                    </a:srgbClr>
                  </a:outerShdw>
                </a:effectLst>
                <a:latin typeface="+mn-lt"/>
              </a:rPr>
              <a:t>16 </a:t>
            </a:r>
            <a:r>
              <a:rPr lang="en-US" sz="3400" b="1" dirty="0">
                <a:solidFill>
                  <a:srgbClr val="C00000"/>
                </a:solidFill>
                <a:effectLst>
                  <a:outerShdw blurRad="38100" dist="38100" dir="2700000" algn="tl">
                    <a:srgbClr val="000000">
                      <a:alpha val="43137"/>
                    </a:srgbClr>
                  </a:outerShdw>
                </a:effectLst>
                <a:latin typeface="+mn-lt"/>
              </a:rPr>
              <a:t>“This is the covenant that I will make with them after those days, declares the Lord:  I will put my laws on their hearts, and write them on their minds,” </a:t>
            </a:r>
            <a:r>
              <a:rPr lang="en-US" sz="3400" b="1" baseline="30000" dirty="0">
                <a:solidFill>
                  <a:srgbClr val="C00000"/>
                </a:solidFill>
                <a:effectLst>
                  <a:outerShdw blurRad="38100" dist="38100" dir="2700000" algn="tl">
                    <a:srgbClr val="000000">
                      <a:alpha val="43137"/>
                    </a:srgbClr>
                  </a:outerShdw>
                </a:effectLst>
                <a:latin typeface="+mn-lt"/>
              </a:rPr>
              <a:t>17 </a:t>
            </a:r>
            <a:r>
              <a:rPr lang="en-US" sz="3400" b="1" dirty="0">
                <a:solidFill>
                  <a:srgbClr val="C00000"/>
                </a:solidFill>
                <a:effectLst>
                  <a:outerShdw blurRad="38100" dist="38100" dir="2700000" algn="tl">
                    <a:srgbClr val="000000">
                      <a:alpha val="43137"/>
                    </a:srgbClr>
                  </a:outerShdw>
                </a:effectLst>
                <a:latin typeface="+mn-lt"/>
              </a:rPr>
              <a:t>then he adds, “I will remember their sins and their lawless deeds no more.” </a:t>
            </a:r>
            <a:r>
              <a:rPr lang="en-US" sz="3400" b="1" baseline="30000" dirty="0">
                <a:solidFill>
                  <a:srgbClr val="C00000"/>
                </a:solidFill>
                <a:effectLst>
                  <a:outerShdw blurRad="38100" dist="38100" dir="2700000" algn="tl">
                    <a:srgbClr val="000000">
                      <a:alpha val="43137"/>
                    </a:srgbClr>
                  </a:outerShdw>
                </a:effectLst>
                <a:latin typeface="+mn-lt"/>
              </a:rPr>
              <a:t>18 </a:t>
            </a:r>
            <a:r>
              <a:rPr lang="en-US" sz="3400" b="1" dirty="0">
                <a:solidFill>
                  <a:srgbClr val="C00000"/>
                </a:solidFill>
                <a:effectLst>
                  <a:outerShdw blurRad="38100" dist="38100" dir="2700000" algn="tl">
                    <a:srgbClr val="000000">
                      <a:alpha val="43137"/>
                    </a:srgbClr>
                  </a:outerShdw>
                </a:effectLst>
                <a:latin typeface="+mn-lt"/>
              </a:rPr>
              <a:t>Where there is forgiveness of these, there is no longer any offering for sin.  </a:t>
            </a:r>
            <a:r>
              <a:rPr lang="en-US" sz="3400" b="1" baseline="30000" dirty="0">
                <a:solidFill>
                  <a:srgbClr val="C00000"/>
                </a:solidFill>
                <a:effectLst>
                  <a:outerShdw blurRad="38100" dist="38100" dir="2700000" algn="tl">
                    <a:srgbClr val="000000">
                      <a:alpha val="43137"/>
                    </a:srgbClr>
                  </a:outerShdw>
                </a:effectLst>
                <a:latin typeface="+mn-lt"/>
              </a:rPr>
              <a:t>19 </a:t>
            </a:r>
            <a:r>
              <a:rPr lang="en-US" sz="3400" b="1" dirty="0">
                <a:solidFill>
                  <a:srgbClr val="C00000"/>
                </a:solidFill>
                <a:effectLst>
                  <a:outerShdw blurRad="38100" dist="38100" dir="2700000" algn="tl">
                    <a:srgbClr val="000000">
                      <a:alpha val="43137"/>
                    </a:srgbClr>
                  </a:outerShdw>
                </a:effectLst>
                <a:latin typeface="+mn-lt"/>
              </a:rPr>
              <a:t>Therefore, brothers, since we have confidence to enter the holy places by the blood of Jesus, </a:t>
            </a:r>
            <a:r>
              <a:rPr lang="en-US" sz="3400" b="1" baseline="30000" dirty="0">
                <a:solidFill>
                  <a:srgbClr val="C00000"/>
                </a:solidFill>
                <a:effectLst>
                  <a:outerShdw blurRad="38100" dist="38100" dir="2700000" algn="tl">
                    <a:srgbClr val="000000">
                      <a:alpha val="43137"/>
                    </a:srgbClr>
                  </a:outerShdw>
                </a:effectLst>
                <a:latin typeface="+mn-lt"/>
              </a:rPr>
              <a:t>20 </a:t>
            </a:r>
            <a:r>
              <a:rPr lang="en-US" sz="3400" b="1" dirty="0">
                <a:solidFill>
                  <a:srgbClr val="C00000"/>
                </a:solidFill>
                <a:effectLst>
                  <a:outerShdw blurRad="38100" dist="38100" dir="2700000" algn="tl">
                    <a:srgbClr val="000000">
                      <a:alpha val="43137"/>
                    </a:srgbClr>
                  </a:outerShdw>
                </a:effectLst>
                <a:latin typeface="+mn-lt"/>
              </a:rPr>
              <a:t>by the new and living way that he opened for us through the curtain, that is, through his flesh, </a:t>
            </a:r>
            <a:r>
              <a:rPr lang="en-US" sz="3400" b="1" baseline="30000" dirty="0">
                <a:solidFill>
                  <a:srgbClr val="C00000"/>
                </a:solidFill>
                <a:effectLst>
                  <a:outerShdw blurRad="38100" dist="38100" dir="2700000" algn="tl">
                    <a:srgbClr val="000000">
                      <a:alpha val="43137"/>
                    </a:srgbClr>
                  </a:outerShdw>
                </a:effectLst>
                <a:latin typeface="+mn-lt"/>
              </a:rPr>
              <a:t>21 </a:t>
            </a:r>
            <a:r>
              <a:rPr lang="en-US" sz="3400" b="1" dirty="0">
                <a:solidFill>
                  <a:srgbClr val="C00000"/>
                </a:solidFill>
                <a:effectLst>
                  <a:outerShdw blurRad="38100" dist="38100" dir="2700000" algn="tl">
                    <a:srgbClr val="000000">
                      <a:alpha val="43137"/>
                    </a:srgbClr>
                  </a:outerShdw>
                </a:effectLst>
                <a:latin typeface="+mn-lt"/>
              </a:rPr>
              <a:t>and since we have a great priest over the house of God, </a:t>
            </a:r>
            <a:r>
              <a:rPr lang="en-US" sz="3400" b="1" baseline="30000" dirty="0">
                <a:solidFill>
                  <a:srgbClr val="C00000"/>
                </a:solidFill>
                <a:effectLst>
                  <a:outerShdw blurRad="38100" dist="38100" dir="2700000" algn="tl">
                    <a:srgbClr val="000000">
                      <a:alpha val="43137"/>
                    </a:srgbClr>
                  </a:outerShdw>
                </a:effectLst>
                <a:latin typeface="+mn-lt"/>
              </a:rPr>
              <a:t>22 </a:t>
            </a:r>
            <a:r>
              <a:rPr lang="en-US" sz="3400" b="1" dirty="0">
                <a:solidFill>
                  <a:srgbClr val="C00000"/>
                </a:solidFill>
                <a:effectLst>
                  <a:outerShdw blurRad="38100" dist="38100" dir="2700000" algn="tl">
                    <a:srgbClr val="000000">
                      <a:alpha val="43137"/>
                    </a:srgbClr>
                  </a:outerShdw>
                </a:effectLst>
                <a:latin typeface="+mn-lt"/>
              </a:rPr>
              <a:t>let us draw near with a true heart in full assurance of faith, with our hearts sprinkled clean from an evil conscience and our bodies washed with pure water</a:t>
            </a:r>
            <a:r>
              <a:rPr lang="en-US" sz="3400" dirty="0">
                <a:solidFill>
                  <a:srgbClr val="C00000"/>
                </a:solidFill>
                <a:effectLst>
                  <a:outerShdw blurRad="38100" dist="38100" dir="2700000" algn="tl">
                    <a:srgbClr val="000000">
                      <a:alpha val="43137"/>
                    </a:srgbClr>
                  </a:outerShdw>
                </a:effectLst>
                <a:latin typeface="+mn-lt"/>
              </a:rPr>
              <a:t/>
            </a:r>
            <a:br>
              <a:rPr lang="en-US" sz="3400"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Hebrews 10:16-22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8430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37058"/>
            <a:ext cx="10515600" cy="4351338"/>
          </a:xfrm>
        </p:spPr>
        <p:txBody>
          <a:bodyPr/>
          <a:lstStyle/>
          <a:p>
            <a:r>
              <a:rPr lang="en-US" sz="3600" dirty="0">
                <a:solidFill>
                  <a:srgbClr val="C00000"/>
                </a:solidFill>
                <a:effectLst>
                  <a:outerShdw blurRad="38100" dist="38100" dir="2700000" algn="tl">
                    <a:srgbClr val="000000">
                      <a:alpha val="43137"/>
                    </a:srgbClr>
                  </a:outerShdw>
                </a:effectLst>
              </a:rPr>
              <a:t>Matthew 7:7 ESV - </a:t>
            </a:r>
            <a:r>
              <a:rPr lang="en-US" sz="3600" b="1" dirty="0">
                <a:solidFill>
                  <a:srgbClr val="C00000"/>
                </a:solidFill>
                <a:effectLst>
                  <a:outerShdw blurRad="38100" dist="38100" dir="2700000" algn="tl">
                    <a:srgbClr val="000000">
                      <a:alpha val="43137"/>
                    </a:srgbClr>
                  </a:outerShdw>
                </a:effectLst>
              </a:rPr>
              <a:t>“Ask, and it will be given to you; seek, and you will find; knock, and it will be opened to you</a:t>
            </a:r>
            <a:r>
              <a:rPr lang="en-US" sz="3600" b="1" dirty="0" smtClean="0">
                <a:solidFill>
                  <a:srgbClr val="C00000"/>
                </a:solidFill>
                <a:effectLst>
                  <a:outerShdw blurRad="38100" dist="38100" dir="2700000" algn="tl">
                    <a:srgbClr val="000000">
                      <a:alpha val="43137"/>
                    </a:srgbClr>
                  </a:outerShdw>
                </a:effectLst>
              </a:rPr>
              <a:t>.</a:t>
            </a:r>
          </a:p>
          <a:p>
            <a:endParaRPr lang="en-US" sz="3600" dirty="0">
              <a:solidFill>
                <a:srgbClr val="C00000"/>
              </a:solidFill>
              <a:effectLst>
                <a:outerShdw blurRad="38100" dist="38100" dir="2700000" algn="tl">
                  <a:srgbClr val="000000">
                    <a:alpha val="43137"/>
                  </a:srgbClr>
                </a:outerShdw>
              </a:effectLst>
            </a:endParaRPr>
          </a:p>
          <a:p>
            <a:r>
              <a:rPr lang="en-US" sz="3600" dirty="0">
                <a:solidFill>
                  <a:srgbClr val="C00000"/>
                </a:solidFill>
                <a:effectLst>
                  <a:outerShdw blurRad="38100" dist="38100" dir="2700000" algn="tl">
                    <a:srgbClr val="000000">
                      <a:alpha val="43137"/>
                    </a:srgbClr>
                  </a:outerShdw>
                </a:effectLst>
              </a:rPr>
              <a:t>Philippians 4:6 ESV - </a:t>
            </a:r>
            <a:r>
              <a:rPr lang="en-US" sz="3600" b="1" dirty="0">
                <a:solidFill>
                  <a:srgbClr val="C00000"/>
                </a:solidFill>
                <a:effectLst>
                  <a:outerShdw blurRad="38100" dist="38100" dir="2700000" algn="tl">
                    <a:srgbClr val="000000">
                      <a:alpha val="43137"/>
                    </a:srgbClr>
                  </a:outerShdw>
                </a:effectLst>
              </a:rPr>
              <a:t>do not be anxious about anything, but in everything by prayer and supplication with thanksgiving let your requests be made known to God.</a:t>
            </a:r>
            <a:endParaRPr lang="en-US" sz="3600" dirty="0">
              <a:solidFill>
                <a:srgbClr val="C00000"/>
              </a:solidFill>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1190836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1453698"/>
            <a:ext cx="11586029" cy="1325563"/>
          </a:xfrm>
        </p:spPr>
        <p:txBody>
          <a:bodyPr>
            <a:normAutofit fontScale="90000"/>
          </a:bodyPr>
          <a:lstStyle/>
          <a:p>
            <a:pPr algn="ctr"/>
            <a:r>
              <a:rPr lang="en-US" sz="4800" b="1" baseline="30000" dirty="0">
                <a:solidFill>
                  <a:srgbClr val="C00000"/>
                </a:solidFill>
                <a:effectLst>
                  <a:outerShdw blurRad="38100" dist="38100" dir="2700000" algn="tl">
                    <a:srgbClr val="000000">
                      <a:alpha val="43137"/>
                    </a:srgbClr>
                  </a:outerShdw>
                </a:effectLst>
                <a:latin typeface="+mn-lt"/>
              </a:rPr>
              <a:t>16 </a:t>
            </a:r>
            <a:r>
              <a:rPr lang="en-US" sz="4800" b="1" dirty="0">
                <a:solidFill>
                  <a:srgbClr val="C00000"/>
                </a:solidFill>
                <a:effectLst>
                  <a:outerShdw blurRad="38100" dist="38100" dir="2700000" algn="tl">
                    <a:srgbClr val="000000">
                      <a:alpha val="43137"/>
                    </a:srgbClr>
                  </a:outerShdw>
                </a:effectLst>
                <a:latin typeface="+mn-lt"/>
              </a:rPr>
              <a:t>Let us then with confidence draw near to the throne of grace, that we may receive mercy and find grace to help in time of need.</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Hebrews 4:16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1817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15" y="2469696"/>
            <a:ext cx="11586029" cy="1325563"/>
          </a:xfrm>
        </p:spPr>
        <p:txBody>
          <a:bodyPr>
            <a:normAutofit fontScale="90000"/>
          </a:bodyPr>
          <a:lstStyle/>
          <a:p>
            <a:pPr algn="ctr"/>
            <a:r>
              <a:rPr lang="en-US" sz="4900" b="1" baseline="30000" dirty="0">
                <a:solidFill>
                  <a:srgbClr val="C00000"/>
                </a:solidFill>
                <a:effectLst>
                  <a:outerShdw blurRad="38100" dist="38100" dir="2700000" algn="tl">
                    <a:srgbClr val="000000">
                      <a:alpha val="43137"/>
                    </a:srgbClr>
                  </a:outerShdw>
                </a:effectLst>
                <a:latin typeface="+mn-lt"/>
              </a:rPr>
              <a:t>13 </a:t>
            </a:r>
            <a:r>
              <a:rPr lang="en-US" sz="4900" b="1" dirty="0">
                <a:solidFill>
                  <a:srgbClr val="C00000"/>
                </a:solidFill>
                <a:effectLst>
                  <a:outerShdw blurRad="38100" dist="38100" dir="2700000" algn="tl">
                    <a:srgbClr val="000000">
                      <a:alpha val="43137"/>
                    </a:srgbClr>
                  </a:outerShdw>
                </a:effectLst>
                <a:latin typeface="+mn-lt"/>
              </a:rPr>
              <a:t>I write these things to you who believe in the name of the Son of God, that you may know that you have eternal life. </a:t>
            </a:r>
            <a:r>
              <a:rPr lang="en-US" sz="4900" b="1" baseline="30000" dirty="0">
                <a:effectLst>
                  <a:outerShdw blurRad="38100" dist="38100" dir="2700000" algn="tl">
                    <a:srgbClr val="000000">
                      <a:alpha val="43137"/>
                    </a:srgbClr>
                  </a:outerShdw>
                </a:effectLst>
                <a:latin typeface="+mn-lt"/>
              </a:rPr>
              <a:t>14 </a:t>
            </a:r>
            <a:r>
              <a:rPr lang="en-US" sz="4900" b="1" dirty="0">
                <a:effectLst>
                  <a:outerShdw blurRad="38100" dist="38100" dir="2700000" algn="tl">
                    <a:srgbClr val="000000">
                      <a:alpha val="43137"/>
                    </a:srgbClr>
                  </a:outerShdw>
                </a:effectLst>
                <a:latin typeface="+mn-lt"/>
              </a:rPr>
              <a:t>And this is the confidence that we have toward him, that if we ask anything according to his will he hears us.</a:t>
            </a:r>
            <a:r>
              <a:rPr lang="en-US" sz="4900" b="1" dirty="0">
                <a:solidFill>
                  <a:srgbClr val="C00000"/>
                </a:solidFill>
                <a:effectLst>
                  <a:outerShdw blurRad="38100" dist="38100" dir="2700000" algn="tl">
                    <a:srgbClr val="000000">
                      <a:alpha val="43137"/>
                    </a:srgbClr>
                  </a:outerShdw>
                </a:effectLst>
                <a:latin typeface="+mn-lt"/>
              </a:rPr>
              <a:t> </a:t>
            </a:r>
            <a:r>
              <a:rPr lang="en-US" sz="4900" b="1" baseline="30000" dirty="0">
                <a:solidFill>
                  <a:srgbClr val="C00000"/>
                </a:solidFill>
                <a:effectLst>
                  <a:outerShdw blurRad="38100" dist="38100" dir="2700000" algn="tl">
                    <a:srgbClr val="000000">
                      <a:alpha val="43137"/>
                    </a:srgbClr>
                  </a:outerShdw>
                </a:effectLst>
                <a:latin typeface="+mn-lt"/>
              </a:rPr>
              <a:t>15 </a:t>
            </a:r>
            <a:r>
              <a:rPr lang="en-US" sz="4900" b="1" dirty="0">
                <a:solidFill>
                  <a:srgbClr val="C00000"/>
                </a:solidFill>
                <a:effectLst>
                  <a:outerShdw blurRad="38100" dist="38100" dir="2700000" algn="tl">
                    <a:srgbClr val="000000">
                      <a:alpha val="43137"/>
                    </a:srgbClr>
                  </a:outerShdw>
                </a:effectLst>
                <a:latin typeface="+mn-lt"/>
              </a:rPr>
              <a:t>And if we know that he hears us in whatever we ask, we know that we have the requests that we have asked of him.</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1</a:t>
            </a:r>
            <a:r>
              <a:rPr lang="en-US" b="1" dirty="0" smtClean="0">
                <a:solidFill>
                  <a:srgbClr val="C00000"/>
                </a:solidFill>
                <a:effectLst>
                  <a:outerShdw blurRad="38100" dist="38100" dir="2700000" algn="tl">
                    <a:srgbClr val="000000">
                      <a:alpha val="43137"/>
                    </a:srgbClr>
                  </a:outerShdw>
                </a:effectLst>
                <a:latin typeface="+mn-lt"/>
              </a:rPr>
              <a:t> </a:t>
            </a:r>
            <a:r>
              <a:rPr lang="en-US" sz="3600" b="1" dirty="0" smtClean="0">
                <a:solidFill>
                  <a:srgbClr val="C00000"/>
                </a:solidFill>
                <a:effectLst>
                  <a:outerShdw blurRad="38100" dist="38100" dir="2700000" algn="tl">
                    <a:srgbClr val="000000">
                      <a:alpha val="43137"/>
                    </a:srgbClr>
                  </a:outerShdw>
                </a:effectLst>
                <a:latin typeface="+mn-lt"/>
              </a:rPr>
              <a:t>John 5:13-15 </a:t>
            </a:r>
            <a:r>
              <a:rPr lang="en-US" sz="3600" b="1" dirty="0" smtClean="0">
                <a:solidFill>
                  <a:srgbClr val="C00000"/>
                </a:solidFill>
                <a:effectLst>
                  <a:outerShdw blurRad="38100" dist="38100" dir="2700000" algn="tl">
                    <a:srgbClr val="000000">
                      <a:alpha val="43137"/>
                    </a:srgbClr>
                  </a:outerShdw>
                </a:effectLst>
                <a:latin typeface="+mn-lt"/>
              </a:rPr>
              <a:t>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50313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7" y="1961711"/>
            <a:ext cx="11742056"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9 </a:t>
            </a:r>
            <a:r>
              <a:rPr lang="en-US" b="1" dirty="0">
                <a:solidFill>
                  <a:srgbClr val="C00000"/>
                </a:solidFill>
                <a:effectLst>
                  <a:outerShdw blurRad="38100" dist="38100" dir="2700000" algn="tl">
                    <a:srgbClr val="000000">
                      <a:alpha val="43137"/>
                    </a:srgbClr>
                  </a:outerShdw>
                </a:effectLst>
                <a:latin typeface="+mn-lt"/>
              </a:rPr>
              <a:t>Pray then like this: “Our Father in heaven, hallowed be your name.  </a:t>
            </a:r>
            <a:r>
              <a:rPr lang="en-US" b="1" baseline="30000" dirty="0">
                <a:solidFill>
                  <a:srgbClr val="C00000"/>
                </a:solidFill>
                <a:effectLst>
                  <a:outerShdw blurRad="38100" dist="38100" dir="2700000" algn="tl">
                    <a:srgbClr val="000000">
                      <a:alpha val="43137"/>
                    </a:srgbClr>
                  </a:outerShdw>
                </a:effectLst>
                <a:latin typeface="+mn-lt"/>
              </a:rPr>
              <a:t>10 </a:t>
            </a:r>
            <a:r>
              <a:rPr lang="en-US" b="1" dirty="0">
                <a:solidFill>
                  <a:srgbClr val="C00000"/>
                </a:solidFill>
                <a:effectLst>
                  <a:outerShdw blurRad="38100" dist="38100" dir="2700000" algn="tl">
                    <a:srgbClr val="000000">
                      <a:alpha val="43137"/>
                    </a:srgbClr>
                  </a:outerShdw>
                </a:effectLst>
                <a:latin typeface="+mn-lt"/>
              </a:rPr>
              <a:t>Your kingdom come, your will be done, on earth as it is in heaven.  </a:t>
            </a:r>
            <a:r>
              <a:rPr lang="en-US" b="1" baseline="30000" dirty="0">
                <a:solidFill>
                  <a:srgbClr val="C00000"/>
                </a:solidFill>
                <a:effectLst>
                  <a:outerShdw blurRad="38100" dist="38100" dir="2700000" algn="tl">
                    <a:srgbClr val="000000">
                      <a:alpha val="43137"/>
                    </a:srgbClr>
                  </a:outerShdw>
                </a:effectLst>
                <a:latin typeface="+mn-lt"/>
              </a:rPr>
              <a:t>11 </a:t>
            </a:r>
            <a:r>
              <a:rPr lang="en-US" b="1" dirty="0">
                <a:solidFill>
                  <a:srgbClr val="C00000"/>
                </a:solidFill>
                <a:effectLst>
                  <a:outerShdw blurRad="38100" dist="38100" dir="2700000" algn="tl">
                    <a:srgbClr val="000000">
                      <a:alpha val="43137"/>
                    </a:srgbClr>
                  </a:outerShdw>
                </a:effectLst>
                <a:latin typeface="+mn-lt"/>
              </a:rPr>
              <a:t>Give us this day our daily bread, </a:t>
            </a:r>
            <a:r>
              <a:rPr lang="en-US" b="1" baseline="30000" dirty="0">
                <a:solidFill>
                  <a:srgbClr val="C00000"/>
                </a:solidFill>
                <a:effectLst>
                  <a:outerShdw blurRad="38100" dist="38100" dir="2700000" algn="tl">
                    <a:srgbClr val="000000">
                      <a:alpha val="43137"/>
                    </a:srgbClr>
                  </a:outerShdw>
                </a:effectLst>
                <a:latin typeface="+mn-lt"/>
              </a:rPr>
              <a:t>12 </a:t>
            </a:r>
            <a:r>
              <a:rPr lang="en-US" b="1" dirty="0">
                <a:solidFill>
                  <a:srgbClr val="C00000"/>
                </a:solidFill>
                <a:effectLst>
                  <a:outerShdw blurRad="38100" dist="38100" dir="2700000" algn="tl">
                    <a:srgbClr val="000000">
                      <a:alpha val="43137"/>
                    </a:srgbClr>
                  </a:outerShdw>
                </a:effectLst>
                <a:latin typeface="+mn-lt"/>
              </a:rPr>
              <a:t>and forgive us our debts, as we also have forgiven our debtors.  </a:t>
            </a:r>
            <a:r>
              <a:rPr lang="en-US" b="1" baseline="30000" dirty="0">
                <a:solidFill>
                  <a:srgbClr val="C00000"/>
                </a:solidFill>
                <a:effectLst>
                  <a:outerShdw blurRad="38100" dist="38100" dir="2700000" algn="tl">
                    <a:srgbClr val="000000">
                      <a:alpha val="43137"/>
                    </a:srgbClr>
                  </a:outerShdw>
                </a:effectLst>
                <a:latin typeface="+mn-lt"/>
              </a:rPr>
              <a:t>13 </a:t>
            </a:r>
            <a:r>
              <a:rPr lang="en-US" b="1" dirty="0">
                <a:solidFill>
                  <a:srgbClr val="C00000"/>
                </a:solidFill>
                <a:effectLst>
                  <a:outerShdw blurRad="38100" dist="38100" dir="2700000" algn="tl">
                    <a:srgbClr val="000000">
                      <a:alpha val="43137"/>
                    </a:srgbClr>
                  </a:outerShdw>
                </a:effectLst>
                <a:latin typeface="+mn-lt"/>
              </a:rPr>
              <a:t>And lead us not into temptation, but deliver us from evil</a:t>
            </a:r>
            <a:r>
              <a:rPr lang="en-US" b="1" dirty="0" smtClean="0">
                <a:solidFill>
                  <a:srgbClr val="C00000"/>
                </a:solidFill>
                <a:effectLst>
                  <a:outerShdw blurRad="38100" dist="38100" dir="2700000" algn="tl">
                    <a:srgbClr val="000000">
                      <a:alpha val="43137"/>
                    </a:srgbClr>
                  </a:outerShdw>
                </a:effectLst>
                <a:latin typeface="+mn-lt"/>
              </a:rPr>
              <a:t>.</a:t>
            </a:r>
            <a:r>
              <a:rPr lang="en-US" sz="3600" b="1" dirty="0" smtClean="0"/>
              <a:t/>
            </a:r>
            <a:br>
              <a:rPr lang="en-US" sz="3600" b="1" dirty="0" smtClean="0"/>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Matthew 6:9-13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97538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1439185"/>
            <a:ext cx="11586029"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11 </a:t>
            </a:r>
            <a:r>
              <a:rPr lang="en-US" b="1" dirty="0">
                <a:solidFill>
                  <a:srgbClr val="C00000"/>
                </a:solidFill>
                <a:effectLst>
                  <a:outerShdw blurRad="38100" dist="38100" dir="2700000" algn="tl">
                    <a:srgbClr val="000000">
                      <a:alpha val="43137"/>
                    </a:srgbClr>
                  </a:outerShdw>
                </a:effectLst>
                <a:latin typeface="+mn-lt"/>
              </a:rPr>
              <a:t>If you then, </a:t>
            </a:r>
            <a:r>
              <a:rPr lang="en-US" b="1" dirty="0">
                <a:solidFill>
                  <a:srgbClr val="C00000"/>
                </a:solidFill>
                <a:effectLst>
                  <a:outerShdw blurRad="38100" dist="38100" dir="2700000" algn="tl">
                    <a:srgbClr val="000000">
                      <a:alpha val="43137"/>
                    </a:srgbClr>
                  </a:outerShdw>
                </a:effectLst>
                <a:latin typeface="+mn-lt"/>
              </a:rPr>
              <a:t>who are evil, know how to give good gifts to your children, how much more will your Father who is in heaven give good things to those who ask him!</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Matthew 7:11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597821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1468215"/>
            <a:ext cx="11586029"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32 </a:t>
            </a:r>
            <a:r>
              <a:rPr lang="en-US" b="1" dirty="0">
                <a:solidFill>
                  <a:srgbClr val="C00000"/>
                </a:solidFill>
                <a:effectLst>
                  <a:outerShdw blurRad="38100" dist="38100" dir="2700000" algn="tl">
                    <a:srgbClr val="000000">
                      <a:alpha val="43137"/>
                    </a:srgbClr>
                  </a:outerShdw>
                </a:effectLst>
                <a:latin typeface="+mn-lt"/>
              </a:rPr>
              <a:t>He who did not spare his own Son but gave him up for us all, how will he not also with him graciously give us all things?</a:t>
            </a:r>
            <a:r>
              <a:rPr lang="en-US" dirty="0">
                <a:solidFill>
                  <a:srgbClr val="C00000"/>
                </a:solidFill>
                <a:effectLst>
                  <a:outerShdw blurRad="38100" dist="38100" dir="2700000" algn="tl">
                    <a:srgbClr val="000000">
                      <a:alpha val="43137"/>
                    </a:srgbClr>
                  </a:outerShdw>
                </a:effectLst>
                <a:latin typeface="+mn-lt"/>
              </a:rPr>
              <a:t/>
            </a:r>
            <a:br>
              <a:rPr lang="en-US" dirty="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Romans 8:32 ESV</a:t>
            </a:r>
            <a:endParaRPr lang="en-US" sz="3600" dirty="0">
              <a:solidFill>
                <a:srgbClr val="C00000"/>
              </a:solidFill>
              <a:effectLst>
                <a:outerShdw blurRad="38100" dist="38100" dir="2700000" algn="tl">
                  <a:srgbClr val="000000">
                    <a:alpha val="43137"/>
                  </a:srgbClr>
                </a:outerShdw>
              </a:effectLst>
              <a:latin typeface="+mn-lt"/>
            </a:endParaRPr>
          </a:p>
        </p:txBody>
      </p:sp>
      <p:sp>
        <p:nvSpPr>
          <p:cNvPr id="3" name="TextBox 2"/>
          <p:cNvSpPr txBox="1"/>
          <p:nvPr/>
        </p:nvSpPr>
        <p:spPr>
          <a:xfrm>
            <a:off x="827315" y="4586515"/>
            <a:ext cx="2554514" cy="830997"/>
          </a:xfrm>
          <a:prstGeom prst="rect">
            <a:avLst/>
          </a:prstGeom>
          <a:noFill/>
        </p:spPr>
        <p:txBody>
          <a:bodyPr wrap="square" rtlCol="0">
            <a:spAutoFit/>
          </a:bodyPr>
          <a:lstStyle/>
          <a:p>
            <a:r>
              <a:rPr lang="en-US" sz="4800" b="1" dirty="0" smtClean="0">
                <a:solidFill>
                  <a:srgbClr val="C00000"/>
                </a:solidFill>
                <a:effectLst>
                  <a:outerShdw blurRad="38100" dist="38100" dir="2700000" algn="tl">
                    <a:srgbClr val="000000">
                      <a:alpha val="43137"/>
                    </a:srgbClr>
                  </a:outerShdw>
                </a:effectLst>
              </a:rPr>
              <a:t>a fortiori</a:t>
            </a:r>
            <a:endParaRPr lang="en-US" sz="48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57055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TotalTime>
  <Words>70</Words>
  <Application>Microsoft Office PowerPoint</Application>
  <PresentationFormat>Widescreen</PresentationFormat>
  <Paragraphs>11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13 I write these things to you who believe in the name of the Son of God, that you may know that you have eternal life. 14 And this is the confidence that we have toward him, that if we ask anything according to his will he hears us. 15 And if we know that he hears us in whatever we ask, we know that we have the requests that we have asked of him.  1 John 5:13-15 ESV</vt:lpstr>
      <vt:lpstr>16 “This is the covenant that I will make with them after those days, declares the Lord:  I will put my laws on their hearts, and write them on their minds,” 17 then he adds, “I will remember their sins and their lawless deeds no more.” 18 Where there is forgiveness of these, there is no longer any offering for sin.  19 Therefore, brothers, since we have confidence to enter the holy places by the blood of Jesus, 20 by the new and living way that he opened for us through the curtain, that is, through his flesh, 21 and since we have a great priest over the house of God, 22 let us draw near with a true heart in full assurance of faith, with our hearts sprinkled clean from an evil conscience and our bodies washed with pure water  Hebrews 10:16-22 ESV</vt:lpstr>
      <vt:lpstr>PowerPoint Presentation</vt:lpstr>
      <vt:lpstr>16 Let us then with confidence draw near to the throne of grace, that we may receive mercy and find grace to help in time of need.  Hebrews 4:16 ESV</vt:lpstr>
      <vt:lpstr>13 I write these things to you who believe in the name of the Son of God, that you may know that you have eternal life. 14 And this is the confidence that we have toward him, that if we ask anything according to his will he hears us. 15 And if we know that he hears us in whatever we ask, we know that we have the requests that we have asked of him.  1 John 5:13-15 ESV</vt:lpstr>
      <vt:lpstr>9 Pray then like this: “Our Father in heaven, hallowed be your name.  10 Your kingdom come, your will be done, on earth as it is in heaven.  11 Give us this day our daily bread, 12 and forgive us our debts, as we also have forgiven our debtors.  13 And lead us not into temptation, but deliver us from evil.  Matthew 6:9-13 ESV</vt:lpstr>
      <vt:lpstr>11 If you then, who are evil, know how to give good gifts to your children, how much more will your Father who is in heaven give good things to those who ask him!  Matthew 7:11 ESV</vt:lpstr>
      <vt:lpstr>32 He who did not spare his own Son but gave him up for us all, how will he not also with him graciously give us all things?  Romans 8:32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34</cp:revision>
  <dcterms:created xsi:type="dcterms:W3CDTF">2018-03-10T02:10:47Z</dcterms:created>
  <dcterms:modified xsi:type="dcterms:W3CDTF">2018-05-20T10:35:44Z</dcterms:modified>
</cp:coreProperties>
</file>