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180902"/>
    <a:srgbClr val="FFFFEB"/>
    <a:srgbClr val="FFFEDF"/>
    <a:srgbClr val="BB3C09"/>
    <a:srgbClr val="EBEBE7"/>
    <a:srgbClr val="E7DBBF"/>
    <a:srgbClr val="E8E9EC"/>
    <a:srgbClr val="E8E0C9"/>
    <a:srgbClr val="E6B9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5/6/2018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5/6/2018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5/6/2018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5/6/2018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5/6/2018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5/6/2018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5/6/2018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5/6/2018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818037"/>
            <a:ext cx="11673110" cy="1325563"/>
          </a:xfrm>
        </p:spPr>
        <p:txBody>
          <a:bodyPr>
            <a:noAutofit/>
          </a:bodyPr>
          <a:lstStyle/>
          <a:p>
            <a:pPr algn="ctr"/>
            <a:r>
              <a:rPr lang="en-US" sz="2800" b="1" baseline="30000" dirty="0">
                <a:solidFill>
                  <a:srgbClr val="BE0B07"/>
                </a:solidFill>
                <a:effectLst>
                  <a:outerShdw blurRad="38100" dist="38100" dir="2700000" algn="tl">
                    <a:srgbClr val="000000">
                      <a:alpha val="43137"/>
                    </a:srgbClr>
                  </a:outerShdw>
                </a:effectLst>
                <a:latin typeface="+mn-lt"/>
              </a:rPr>
              <a:t>4 </a:t>
            </a:r>
            <a:r>
              <a:rPr lang="en-US" sz="2800" b="1" dirty="0">
                <a:solidFill>
                  <a:srgbClr val="BE0B07"/>
                </a:solidFill>
                <a:effectLst>
                  <a:outerShdw blurRad="38100" dist="38100" dir="2700000" algn="tl">
                    <a:srgbClr val="000000">
                      <a:alpha val="43137"/>
                    </a:srgbClr>
                  </a:outerShdw>
                </a:effectLst>
                <a:latin typeface="+mn-lt"/>
              </a:rPr>
              <a:t>For everyone who has been born of God overcomes the world. And this is the victory that has overcome the world—our faith.  </a:t>
            </a:r>
            <a:r>
              <a:rPr lang="en-US" sz="2800" b="1" baseline="30000" dirty="0">
                <a:solidFill>
                  <a:srgbClr val="BE0B07"/>
                </a:solidFill>
                <a:effectLst>
                  <a:outerShdw blurRad="38100" dist="38100" dir="2700000" algn="tl">
                    <a:srgbClr val="000000">
                      <a:alpha val="43137"/>
                    </a:srgbClr>
                  </a:outerShdw>
                </a:effectLst>
                <a:latin typeface="+mn-lt"/>
              </a:rPr>
              <a:t>5 </a:t>
            </a:r>
            <a:r>
              <a:rPr lang="en-US" sz="2800" b="1" dirty="0">
                <a:solidFill>
                  <a:srgbClr val="BE0B07"/>
                </a:solidFill>
                <a:effectLst>
                  <a:outerShdw blurRad="38100" dist="38100" dir="2700000" algn="tl">
                    <a:srgbClr val="000000">
                      <a:alpha val="43137"/>
                    </a:srgbClr>
                  </a:outerShdw>
                </a:effectLst>
                <a:latin typeface="+mn-lt"/>
              </a:rPr>
              <a:t>Who is it that overcomes the world except the one who believes that Jesus is the Son of God?  </a:t>
            </a:r>
            <a:r>
              <a:rPr lang="en-US" sz="2800" b="1" baseline="30000" dirty="0">
                <a:solidFill>
                  <a:srgbClr val="BE0B07"/>
                </a:solidFill>
                <a:effectLst>
                  <a:outerShdw blurRad="38100" dist="38100" dir="2700000" algn="tl">
                    <a:srgbClr val="000000">
                      <a:alpha val="43137"/>
                    </a:srgbClr>
                  </a:outerShdw>
                </a:effectLst>
                <a:latin typeface="+mn-lt"/>
              </a:rPr>
              <a:t>6 </a:t>
            </a:r>
            <a:r>
              <a:rPr lang="en-US" sz="2800" b="1" dirty="0">
                <a:solidFill>
                  <a:srgbClr val="BE0B07"/>
                </a:solidFill>
                <a:effectLst>
                  <a:outerShdw blurRad="38100" dist="38100" dir="2700000" algn="tl">
                    <a:srgbClr val="000000">
                      <a:alpha val="43137"/>
                    </a:srgbClr>
                  </a:outerShdw>
                </a:effectLst>
                <a:latin typeface="+mn-lt"/>
              </a:rPr>
              <a:t>This is he who came by water and blood—Jesus Christ; not by the water only but by the water and the blood. And the Spirit is the one who testifies, because the Spirit is the truth.  </a:t>
            </a:r>
            <a:r>
              <a:rPr lang="en-US" sz="2800" b="1" baseline="30000" dirty="0">
                <a:solidFill>
                  <a:srgbClr val="BE0B07"/>
                </a:solidFill>
                <a:effectLst>
                  <a:outerShdw blurRad="38100" dist="38100" dir="2700000" algn="tl">
                    <a:srgbClr val="000000">
                      <a:alpha val="43137"/>
                    </a:srgbClr>
                  </a:outerShdw>
                </a:effectLst>
                <a:latin typeface="+mn-lt"/>
              </a:rPr>
              <a:t>7 </a:t>
            </a:r>
            <a:r>
              <a:rPr lang="en-US" sz="2800" b="1" dirty="0">
                <a:solidFill>
                  <a:srgbClr val="BE0B07"/>
                </a:solidFill>
                <a:effectLst>
                  <a:outerShdw blurRad="38100" dist="38100" dir="2700000" algn="tl">
                    <a:srgbClr val="000000">
                      <a:alpha val="43137"/>
                    </a:srgbClr>
                  </a:outerShdw>
                </a:effectLst>
                <a:latin typeface="+mn-lt"/>
              </a:rPr>
              <a:t>For there are three that testify: </a:t>
            </a:r>
            <a:r>
              <a:rPr lang="en-US" sz="2800" b="1" baseline="30000" dirty="0">
                <a:solidFill>
                  <a:srgbClr val="BE0B07"/>
                </a:solidFill>
                <a:effectLst>
                  <a:outerShdw blurRad="38100" dist="38100" dir="2700000" algn="tl">
                    <a:srgbClr val="000000">
                      <a:alpha val="43137"/>
                    </a:srgbClr>
                  </a:outerShdw>
                </a:effectLst>
                <a:latin typeface="+mn-lt"/>
              </a:rPr>
              <a:t>8 </a:t>
            </a:r>
            <a:r>
              <a:rPr lang="en-US" sz="2800" b="1" dirty="0">
                <a:solidFill>
                  <a:srgbClr val="BE0B07"/>
                </a:solidFill>
                <a:effectLst>
                  <a:outerShdw blurRad="38100" dist="38100" dir="2700000" algn="tl">
                    <a:srgbClr val="000000">
                      <a:alpha val="43137"/>
                    </a:srgbClr>
                  </a:outerShdw>
                </a:effectLst>
                <a:latin typeface="+mn-lt"/>
              </a:rPr>
              <a:t>the Spirit and the water and the blood; and these three agree.  </a:t>
            </a:r>
            <a:r>
              <a:rPr lang="en-US" sz="2800" b="1" baseline="30000" dirty="0">
                <a:solidFill>
                  <a:srgbClr val="BE0B07"/>
                </a:solidFill>
                <a:effectLst>
                  <a:outerShdw blurRad="38100" dist="38100" dir="2700000" algn="tl">
                    <a:srgbClr val="000000">
                      <a:alpha val="43137"/>
                    </a:srgbClr>
                  </a:outerShdw>
                </a:effectLst>
                <a:latin typeface="+mn-lt"/>
              </a:rPr>
              <a:t>9 </a:t>
            </a:r>
            <a:r>
              <a:rPr lang="en-US" sz="2800" b="1" dirty="0">
                <a:solidFill>
                  <a:srgbClr val="BE0B07"/>
                </a:solidFill>
                <a:effectLst>
                  <a:outerShdw blurRad="38100" dist="38100" dir="2700000" algn="tl">
                    <a:srgbClr val="000000">
                      <a:alpha val="43137"/>
                    </a:srgbClr>
                  </a:outerShdw>
                </a:effectLst>
                <a:latin typeface="+mn-lt"/>
              </a:rPr>
              <a:t>If we receive the testimony of men, the testimony of God is greater, for this is the testimony of God that he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10 </a:t>
            </a:r>
            <a:r>
              <a:rPr lang="en-US" sz="2800" b="1" dirty="0">
                <a:solidFill>
                  <a:srgbClr val="BE0B07"/>
                </a:solidFill>
                <a:effectLst>
                  <a:outerShdw blurRad="38100" dist="38100" dir="2700000" algn="tl">
                    <a:srgbClr val="000000">
                      <a:alpha val="43137"/>
                    </a:srgbClr>
                  </a:outerShdw>
                </a:effectLst>
                <a:latin typeface="+mn-lt"/>
              </a:rPr>
              <a:t>Whoever believes in the Son of God has the testimony in himself. Whoever does not believe God has made him a liar, because he has not believed in the testimony that God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11 </a:t>
            </a:r>
            <a:r>
              <a:rPr lang="en-US" sz="2800" b="1" dirty="0">
                <a:solidFill>
                  <a:srgbClr val="BE0B07"/>
                </a:solidFill>
                <a:effectLst>
                  <a:outerShdw blurRad="38100" dist="38100" dir="2700000" algn="tl">
                    <a:srgbClr val="000000">
                      <a:alpha val="43137"/>
                    </a:srgbClr>
                  </a:outerShdw>
                </a:effectLst>
                <a:latin typeface="+mn-lt"/>
              </a:rPr>
              <a:t>And this is the testimony, that God gave us eternal life, and this life is in his Son.  </a:t>
            </a:r>
            <a:r>
              <a:rPr lang="en-US" sz="2800" b="1" baseline="30000" dirty="0">
                <a:solidFill>
                  <a:srgbClr val="BE0B07"/>
                </a:solidFill>
                <a:effectLst>
                  <a:outerShdw blurRad="38100" dist="38100" dir="2700000" algn="tl">
                    <a:srgbClr val="000000">
                      <a:alpha val="43137"/>
                    </a:srgbClr>
                  </a:outerShdw>
                </a:effectLst>
                <a:latin typeface="+mn-lt"/>
              </a:rPr>
              <a:t>12 </a:t>
            </a:r>
            <a:r>
              <a:rPr lang="en-US" sz="2800" b="1" dirty="0">
                <a:solidFill>
                  <a:srgbClr val="BE0B07"/>
                </a:solidFill>
                <a:effectLst>
                  <a:outerShdw blurRad="38100" dist="38100" dir="2700000" algn="tl">
                    <a:srgbClr val="000000">
                      <a:alpha val="43137"/>
                    </a:srgbClr>
                  </a:outerShdw>
                </a:effectLst>
                <a:latin typeface="+mn-lt"/>
              </a:rPr>
              <a:t>Whoever has the Son has life; whoever does not have the Son of God does not have life</a:t>
            </a:r>
            <a:r>
              <a:rPr lang="en-US" sz="2800" b="1" dirty="0" smtClean="0">
                <a:solidFill>
                  <a:srgbClr val="BE0B07"/>
                </a:solidFill>
                <a:effectLst>
                  <a:outerShdw blurRad="38100" dist="38100" dir="2700000" algn="tl">
                    <a:srgbClr val="000000">
                      <a:alpha val="43137"/>
                    </a:srgbClr>
                  </a:outerShdw>
                </a:effectLst>
                <a:latin typeface="+mn-lt"/>
              </a:rPr>
              <a:t>.</a:t>
            </a:r>
            <a:br>
              <a:rPr lang="en-US" sz="2800" b="1" dirty="0" smtClean="0">
                <a:solidFill>
                  <a:srgbClr val="BE0B07"/>
                </a:solidFill>
                <a:effectLst>
                  <a:outerShdw blurRad="38100" dist="38100" dir="2700000" algn="tl">
                    <a:srgbClr val="000000">
                      <a:alpha val="43137"/>
                    </a:srgbClr>
                  </a:outerShdw>
                </a:effectLst>
                <a:latin typeface="+mn-lt"/>
              </a:rPr>
            </a:br>
            <a:r>
              <a:rPr lang="en-US" sz="2400" b="1" dirty="0">
                <a:solidFill>
                  <a:srgbClr val="BE0B07"/>
                </a:solidFill>
                <a:effectLst>
                  <a:outerShdw blurRad="38100" dist="38100" dir="2700000" algn="tl">
                    <a:srgbClr val="000000">
                      <a:alpha val="43137"/>
                    </a:srgbClr>
                  </a:outerShdw>
                </a:effectLst>
                <a:latin typeface="+mn-lt"/>
              </a:rPr>
              <a:t/>
            </a:r>
            <a:br>
              <a:rPr lang="en-US" sz="2400" b="1" dirty="0">
                <a:solidFill>
                  <a:srgbClr val="BE0B07"/>
                </a:solidFill>
                <a:effectLst>
                  <a:outerShdw blurRad="38100" dist="38100" dir="2700000" algn="tl">
                    <a:srgbClr val="000000">
                      <a:alpha val="43137"/>
                    </a:srgbClr>
                  </a:outerShdw>
                </a:effectLst>
                <a:latin typeface="+mn-lt"/>
              </a:rPr>
            </a:br>
            <a:r>
              <a:rPr lang="en-US" sz="2400" b="1" dirty="0" smtClean="0">
                <a:solidFill>
                  <a:srgbClr val="BE0B07"/>
                </a:solidFill>
                <a:effectLst>
                  <a:outerShdw blurRad="38100" dist="38100" dir="2700000" algn="tl">
                    <a:srgbClr val="000000">
                      <a:alpha val="43137"/>
                    </a:srgbClr>
                  </a:outerShdw>
                </a:effectLst>
                <a:latin typeface="+mn-lt"/>
              </a:rPr>
              <a:t>1 John 5:4-12 ESV</a:t>
            </a:r>
            <a:r>
              <a:rPr lang="en-US" sz="2800" dirty="0">
                <a:solidFill>
                  <a:srgbClr val="BE0B07"/>
                </a:solidFill>
                <a:effectLst>
                  <a:outerShdw blurRad="38100" dist="38100" dir="2700000" algn="tl">
                    <a:srgbClr val="000000">
                      <a:alpha val="43137"/>
                    </a:srgbClr>
                  </a:outerShdw>
                </a:effectLst>
                <a:latin typeface="+mn-lt"/>
              </a:rPr>
              <a:t/>
            </a:r>
            <a:br>
              <a:rPr lang="en-US" sz="2800" dirty="0">
                <a:solidFill>
                  <a:srgbClr val="BE0B07"/>
                </a:solidFill>
                <a:effectLst>
                  <a:outerShdw blurRad="38100" dist="38100" dir="2700000" algn="tl">
                    <a:srgbClr val="000000">
                      <a:alpha val="43137"/>
                    </a:srgbClr>
                  </a:outerShdw>
                </a:effectLst>
                <a:latin typeface="+mn-lt"/>
              </a:rPr>
            </a:b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2948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818037"/>
            <a:ext cx="11673110"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For everyone who has been born of God overcomes the world. And this is the victory that has overcome the world—our faith.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Who is it that overcomes the world except the one who believes that Jesus is the Son of God?  </a:t>
            </a:r>
            <a:r>
              <a:rPr lang="en-US" sz="2800" b="1" baseline="30000" dirty="0">
                <a:solidFill>
                  <a:srgbClr val="BE0B07"/>
                </a:solidFill>
                <a:effectLst>
                  <a:outerShdw blurRad="38100" dist="38100" dir="2700000" algn="tl">
                    <a:srgbClr val="000000">
                      <a:alpha val="43137"/>
                    </a:srgbClr>
                  </a:outerShdw>
                </a:effectLst>
                <a:latin typeface="+mn-lt"/>
              </a:rPr>
              <a:t>6 </a:t>
            </a:r>
            <a:r>
              <a:rPr lang="en-US" sz="2800" b="1" dirty="0">
                <a:solidFill>
                  <a:srgbClr val="BE0B07"/>
                </a:solidFill>
                <a:effectLst>
                  <a:outerShdw blurRad="38100" dist="38100" dir="2700000" algn="tl">
                    <a:srgbClr val="000000">
                      <a:alpha val="43137"/>
                    </a:srgbClr>
                  </a:outerShdw>
                </a:effectLst>
                <a:latin typeface="+mn-lt"/>
              </a:rPr>
              <a:t>This is he who came by water and blood—Jesus Christ; not by the water only but by the water and the blood. And the Spirit is the one who testifies, because the Spirit is the truth.  </a:t>
            </a:r>
            <a:r>
              <a:rPr lang="en-US" sz="2800" b="1" baseline="30000" dirty="0">
                <a:solidFill>
                  <a:srgbClr val="BE0B07"/>
                </a:solidFill>
                <a:effectLst>
                  <a:outerShdw blurRad="38100" dist="38100" dir="2700000" algn="tl">
                    <a:srgbClr val="000000">
                      <a:alpha val="43137"/>
                    </a:srgbClr>
                  </a:outerShdw>
                </a:effectLst>
                <a:latin typeface="+mn-lt"/>
              </a:rPr>
              <a:t>7 </a:t>
            </a:r>
            <a:r>
              <a:rPr lang="en-US" sz="2800" b="1" dirty="0">
                <a:solidFill>
                  <a:srgbClr val="BE0B07"/>
                </a:solidFill>
                <a:effectLst>
                  <a:outerShdw blurRad="38100" dist="38100" dir="2700000" algn="tl">
                    <a:srgbClr val="000000">
                      <a:alpha val="43137"/>
                    </a:srgbClr>
                  </a:outerShdw>
                </a:effectLst>
                <a:latin typeface="+mn-lt"/>
              </a:rPr>
              <a:t>For there are three that testify: </a:t>
            </a:r>
            <a:r>
              <a:rPr lang="en-US" sz="2800" b="1" baseline="30000" dirty="0">
                <a:solidFill>
                  <a:srgbClr val="BE0B07"/>
                </a:solidFill>
                <a:effectLst>
                  <a:outerShdw blurRad="38100" dist="38100" dir="2700000" algn="tl">
                    <a:srgbClr val="000000">
                      <a:alpha val="43137"/>
                    </a:srgbClr>
                  </a:outerShdw>
                </a:effectLst>
                <a:latin typeface="+mn-lt"/>
              </a:rPr>
              <a:t>8 </a:t>
            </a:r>
            <a:r>
              <a:rPr lang="en-US" sz="2800" b="1" dirty="0">
                <a:solidFill>
                  <a:srgbClr val="BE0B07"/>
                </a:solidFill>
                <a:effectLst>
                  <a:outerShdw blurRad="38100" dist="38100" dir="2700000" algn="tl">
                    <a:srgbClr val="000000">
                      <a:alpha val="43137"/>
                    </a:srgbClr>
                  </a:outerShdw>
                </a:effectLst>
                <a:latin typeface="+mn-lt"/>
              </a:rPr>
              <a:t>the Spirit and the water and the blood; and these three agree.  </a:t>
            </a:r>
            <a:r>
              <a:rPr lang="en-US" sz="2800" b="1" baseline="30000" dirty="0">
                <a:solidFill>
                  <a:srgbClr val="BE0B07"/>
                </a:solidFill>
                <a:effectLst>
                  <a:outerShdw blurRad="38100" dist="38100" dir="2700000" algn="tl">
                    <a:srgbClr val="000000">
                      <a:alpha val="43137"/>
                    </a:srgbClr>
                  </a:outerShdw>
                </a:effectLst>
                <a:latin typeface="+mn-lt"/>
              </a:rPr>
              <a:t>9 </a:t>
            </a:r>
            <a:r>
              <a:rPr lang="en-US" sz="2800" b="1" dirty="0">
                <a:solidFill>
                  <a:srgbClr val="BE0B07"/>
                </a:solidFill>
                <a:effectLst>
                  <a:outerShdw blurRad="38100" dist="38100" dir="2700000" algn="tl">
                    <a:srgbClr val="000000">
                      <a:alpha val="43137"/>
                    </a:srgbClr>
                  </a:outerShdw>
                </a:effectLst>
                <a:latin typeface="+mn-lt"/>
              </a:rPr>
              <a:t>If we receive the testimony of men, the testimony of God is greater, for this is the testimony of God that he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10 </a:t>
            </a:r>
            <a:r>
              <a:rPr lang="en-US" sz="2800" b="1" dirty="0">
                <a:solidFill>
                  <a:srgbClr val="BE0B07"/>
                </a:solidFill>
                <a:effectLst>
                  <a:outerShdw blurRad="38100" dist="38100" dir="2700000" algn="tl">
                    <a:srgbClr val="000000">
                      <a:alpha val="43137"/>
                    </a:srgbClr>
                  </a:outerShdw>
                </a:effectLst>
                <a:latin typeface="+mn-lt"/>
              </a:rPr>
              <a:t>Whoever believes in the Son of God has the testimony in himself. Whoever does not believe God has made him a liar, because he has not believed in the testimony that God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11 </a:t>
            </a:r>
            <a:r>
              <a:rPr lang="en-US" sz="2800" b="1" dirty="0">
                <a:solidFill>
                  <a:srgbClr val="BE0B07"/>
                </a:solidFill>
                <a:effectLst>
                  <a:outerShdw blurRad="38100" dist="38100" dir="2700000" algn="tl">
                    <a:srgbClr val="000000">
                      <a:alpha val="43137"/>
                    </a:srgbClr>
                  </a:outerShdw>
                </a:effectLst>
                <a:latin typeface="+mn-lt"/>
              </a:rPr>
              <a:t>And this is the testimony, that God gave us eternal life, and this life is in his Son.  </a:t>
            </a:r>
            <a:r>
              <a:rPr lang="en-US" sz="2800" b="1" baseline="30000" dirty="0">
                <a:solidFill>
                  <a:srgbClr val="BE0B07"/>
                </a:solidFill>
                <a:effectLst>
                  <a:outerShdw blurRad="38100" dist="38100" dir="2700000" algn="tl">
                    <a:srgbClr val="000000">
                      <a:alpha val="43137"/>
                    </a:srgbClr>
                  </a:outerShdw>
                </a:effectLst>
                <a:latin typeface="+mn-lt"/>
              </a:rPr>
              <a:t>12 </a:t>
            </a:r>
            <a:r>
              <a:rPr lang="en-US" sz="2800" b="1" dirty="0">
                <a:solidFill>
                  <a:srgbClr val="BE0B07"/>
                </a:solidFill>
                <a:effectLst>
                  <a:outerShdw blurRad="38100" dist="38100" dir="2700000" algn="tl">
                    <a:srgbClr val="000000">
                      <a:alpha val="43137"/>
                    </a:srgbClr>
                  </a:outerShdw>
                </a:effectLst>
                <a:latin typeface="+mn-lt"/>
              </a:rPr>
              <a:t>Whoever has the Son has life; whoever does not have the Son of God does not have life</a:t>
            </a:r>
            <a:r>
              <a:rPr lang="en-US" sz="2800" b="1" dirty="0" smtClean="0">
                <a:solidFill>
                  <a:srgbClr val="BE0B07"/>
                </a:solidFill>
                <a:effectLst>
                  <a:outerShdw blurRad="38100" dist="38100" dir="2700000" algn="tl">
                    <a:srgbClr val="000000">
                      <a:alpha val="43137"/>
                    </a:srgbClr>
                  </a:outerShdw>
                </a:effectLst>
                <a:latin typeface="+mn-lt"/>
              </a:rPr>
              <a:t>.</a:t>
            </a:r>
            <a:br>
              <a:rPr lang="en-US" sz="2800" b="1" dirty="0" smtClean="0">
                <a:solidFill>
                  <a:srgbClr val="BE0B07"/>
                </a:solidFill>
                <a:effectLst>
                  <a:outerShdw blurRad="38100" dist="38100" dir="2700000" algn="tl">
                    <a:srgbClr val="000000">
                      <a:alpha val="43137"/>
                    </a:srgbClr>
                  </a:outerShdw>
                </a:effectLst>
                <a:latin typeface="+mn-lt"/>
              </a:rPr>
            </a:br>
            <a:r>
              <a:rPr lang="en-US" sz="2400" b="1" dirty="0">
                <a:solidFill>
                  <a:srgbClr val="BE0B07"/>
                </a:solidFill>
                <a:effectLst>
                  <a:outerShdw blurRad="38100" dist="38100" dir="2700000" algn="tl">
                    <a:srgbClr val="000000">
                      <a:alpha val="43137"/>
                    </a:srgbClr>
                  </a:outerShdw>
                </a:effectLst>
                <a:latin typeface="+mn-lt"/>
              </a:rPr>
              <a:t/>
            </a:r>
            <a:br>
              <a:rPr lang="en-US" sz="2400" b="1" dirty="0">
                <a:solidFill>
                  <a:srgbClr val="BE0B07"/>
                </a:solidFill>
                <a:effectLst>
                  <a:outerShdw blurRad="38100" dist="38100" dir="2700000" algn="tl">
                    <a:srgbClr val="000000">
                      <a:alpha val="43137"/>
                    </a:srgbClr>
                  </a:outerShdw>
                </a:effectLst>
                <a:latin typeface="+mn-lt"/>
              </a:rPr>
            </a:br>
            <a:r>
              <a:rPr lang="en-US" sz="2400" b="1" dirty="0" smtClean="0">
                <a:solidFill>
                  <a:srgbClr val="BE0B07"/>
                </a:solidFill>
                <a:effectLst>
                  <a:outerShdw blurRad="38100" dist="38100" dir="2700000" algn="tl">
                    <a:srgbClr val="000000">
                      <a:alpha val="43137"/>
                    </a:srgbClr>
                  </a:outerShdw>
                </a:effectLst>
                <a:latin typeface="+mn-lt"/>
              </a:rPr>
              <a:t>1 John 5:4-12 ESV</a:t>
            </a:r>
            <a:r>
              <a:rPr lang="en-US" sz="2800" dirty="0">
                <a:solidFill>
                  <a:srgbClr val="BE0B07"/>
                </a:solidFill>
                <a:effectLst>
                  <a:outerShdw blurRad="38100" dist="38100" dir="2700000" algn="tl">
                    <a:srgbClr val="000000">
                      <a:alpha val="43137"/>
                    </a:srgbClr>
                  </a:outerShdw>
                </a:effectLst>
                <a:latin typeface="+mn-lt"/>
              </a:rPr>
              <a:t/>
            </a:r>
            <a:br>
              <a:rPr lang="en-US" sz="2800" dirty="0">
                <a:solidFill>
                  <a:srgbClr val="BE0B07"/>
                </a:solidFill>
                <a:effectLst>
                  <a:outerShdw blurRad="38100" dist="38100" dir="2700000" algn="tl">
                    <a:srgbClr val="000000">
                      <a:alpha val="43137"/>
                    </a:srgbClr>
                  </a:outerShdw>
                </a:effectLst>
                <a:latin typeface="+mn-lt"/>
              </a:rPr>
            </a:b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2232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818037"/>
            <a:ext cx="11673110" cy="1325563"/>
          </a:xfrm>
        </p:spPr>
        <p:txBody>
          <a:bodyPr>
            <a:noAutofit/>
          </a:bodyPr>
          <a:lstStyle/>
          <a:p>
            <a:pPr algn="ctr"/>
            <a:r>
              <a:rPr lang="en-US" sz="2800" b="1" baseline="30000" dirty="0">
                <a:solidFill>
                  <a:srgbClr val="BE0B07"/>
                </a:solidFill>
                <a:effectLst>
                  <a:outerShdw blurRad="38100" dist="38100" dir="2700000" algn="tl">
                    <a:srgbClr val="000000">
                      <a:alpha val="43137"/>
                    </a:srgbClr>
                  </a:outerShdw>
                </a:effectLst>
                <a:latin typeface="+mn-lt"/>
              </a:rPr>
              <a:t>4 </a:t>
            </a:r>
            <a:r>
              <a:rPr lang="en-US" sz="2800" b="1" dirty="0">
                <a:solidFill>
                  <a:srgbClr val="BE0B07"/>
                </a:solidFill>
                <a:effectLst>
                  <a:outerShdw blurRad="38100" dist="38100" dir="2700000" algn="tl">
                    <a:srgbClr val="000000">
                      <a:alpha val="43137"/>
                    </a:srgbClr>
                  </a:outerShdw>
                </a:effectLst>
                <a:latin typeface="+mn-lt"/>
              </a:rPr>
              <a:t>For everyone who has been born of God overcomes the world. And this is the victory that has overcome the world—our faith.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Who is it that overcomes the world except the one who believes that Jesus is the Son of God?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This is he who came by water and blood—Jesus Christ; not by the water only but by the water and the blood. And the Spirit is the one who testifies, because the Spirit is the truth.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there are three that testify: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the Spirit and the water and the blood; and these three agree. </a:t>
            </a:r>
            <a:r>
              <a:rPr lang="en-US" sz="2800" b="1" dirty="0">
                <a:solidFill>
                  <a:srgbClr val="BE0B07"/>
                </a:solidFill>
                <a:effectLst>
                  <a:outerShdw blurRad="38100" dist="38100" dir="2700000" algn="tl">
                    <a:srgbClr val="000000">
                      <a:alpha val="43137"/>
                    </a:srgbClr>
                  </a:outerShdw>
                </a:effectLst>
                <a:latin typeface="+mn-lt"/>
              </a:rPr>
              <a:t> </a:t>
            </a:r>
            <a:r>
              <a:rPr lang="en-US" sz="2800" b="1" baseline="30000" dirty="0">
                <a:solidFill>
                  <a:srgbClr val="BE0B07"/>
                </a:solidFill>
                <a:effectLst>
                  <a:outerShdw blurRad="38100" dist="38100" dir="2700000" algn="tl">
                    <a:srgbClr val="000000">
                      <a:alpha val="43137"/>
                    </a:srgbClr>
                  </a:outerShdw>
                </a:effectLst>
                <a:latin typeface="+mn-lt"/>
              </a:rPr>
              <a:t>9 </a:t>
            </a:r>
            <a:r>
              <a:rPr lang="en-US" sz="2800" b="1" dirty="0">
                <a:solidFill>
                  <a:srgbClr val="BE0B07"/>
                </a:solidFill>
                <a:effectLst>
                  <a:outerShdw blurRad="38100" dist="38100" dir="2700000" algn="tl">
                    <a:srgbClr val="000000">
                      <a:alpha val="43137"/>
                    </a:srgbClr>
                  </a:outerShdw>
                </a:effectLst>
                <a:latin typeface="+mn-lt"/>
              </a:rPr>
              <a:t>If we receive the testimony of men, the testimony of God is greater, for this is the testimony of God that he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10 </a:t>
            </a:r>
            <a:r>
              <a:rPr lang="en-US" sz="2800" b="1" dirty="0">
                <a:solidFill>
                  <a:srgbClr val="BE0B07"/>
                </a:solidFill>
                <a:effectLst>
                  <a:outerShdw blurRad="38100" dist="38100" dir="2700000" algn="tl">
                    <a:srgbClr val="000000">
                      <a:alpha val="43137"/>
                    </a:srgbClr>
                  </a:outerShdw>
                </a:effectLst>
                <a:latin typeface="+mn-lt"/>
              </a:rPr>
              <a:t>Whoever believes in the Son of God has the testimony in himself. Whoever does not believe God has made him a liar, because he has not believed in the testimony that God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11 </a:t>
            </a:r>
            <a:r>
              <a:rPr lang="en-US" sz="2800" b="1" dirty="0">
                <a:solidFill>
                  <a:srgbClr val="BE0B07"/>
                </a:solidFill>
                <a:effectLst>
                  <a:outerShdw blurRad="38100" dist="38100" dir="2700000" algn="tl">
                    <a:srgbClr val="000000">
                      <a:alpha val="43137"/>
                    </a:srgbClr>
                  </a:outerShdw>
                </a:effectLst>
                <a:latin typeface="+mn-lt"/>
              </a:rPr>
              <a:t>And this is the testimony, that God gave us eternal life, and this life is in his Son.  </a:t>
            </a:r>
            <a:r>
              <a:rPr lang="en-US" sz="2800" b="1" baseline="30000" dirty="0">
                <a:solidFill>
                  <a:srgbClr val="BE0B07"/>
                </a:solidFill>
                <a:effectLst>
                  <a:outerShdw blurRad="38100" dist="38100" dir="2700000" algn="tl">
                    <a:srgbClr val="000000">
                      <a:alpha val="43137"/>
                    </a:srgbClr>
                  </a:outerShdw>
                </a:effectLst>
                <a:latin typeface="+mn-lt"/>
              </a:rPr>
              <a:t>12 </a:t>
            </a:r>
            <a:r>
              <a:rPr lang="en-US" sz="2800" b="1" dirty="0">
                <a:solidFill>
                  <a:srgbClr val="BE0B07"/>
                </a:solidFill>
                <a:effectLst>
                  <a:outerShdw blurRad="38100" dist="38100" dir="2700000" algn="tl">
                    <a:srgbClr val="000000">
                      <a:alpha val="43137"/>
                    </a:srgbClr>
                  </a:outerShdw>
                </a:effectLst>
                <a:latin typeface="+mn-lt"/>
              </a:rPr>
              <a:t>Whoever has the Son has life; whoever does not have the Son of God does not have life</a:t>
            </a:r>
            <a:r>
              <a:rPr lang="en-US" sz="2800" b="1" dirty="0" smtClean="0">
                <a:solidFill>
                  <a:srgbClr val="BE0B07"/>
                </a:solidFill>
                <a:effectLst>
                  <a:outerShdw blurRad="38100" dist="38100" dir="2700000" algn="tl">
                    <a:srgbClr val="000000">
                      <a:alpha val="43137"/>
                    </a:srgbClr>
                  </a:outerShdw>
                </a:effectLst>
                <a:latin typeface="+mn-lt"/>
              </a:rPr>
              <a:t>.</a:t>
            </a:r>
            <a:br>
              <a:rPr lang="en-US" sz="2800" b="1" dirty="0" smtClean="0">
                <a:solidFill>
                  <a:srgbClr val="BE0B07"/>
                </a:solidFill>
                <a:effectLst>
                  <a:outerShdw blurRad="38100" dist="38100" dir="2700000" algn="tl">
                    <a:srgbClr val="000000">
                      <a:alpha val="43137"/>
                    </a:srgbClr>
                  </a:outerShdw>
                </a:effectLst>
                <a:latin typeface="+mn-lt"/>
              </a:rPr>
            </a:br>
            <a:r>
              <a:rPr lang="en-US" sz="2400" b="1" dirty="0">
                <a:solidFill>
                  <a:srgbClr val="BE0B07"/>
                </a:solidFill>
                <a:effectLst>
                  <a:outerShdw blurRad="38100" dist="38100" dir="2700000" algn="tl">
                    <a:srgbClr val="000000">
                      <a:alpha val="43137"/>
                    </a:srgbClr>
                  </a:outerShdw>
                </a:effectLst>
                <a:latin typeface="+mn-lt"/>
              </a:rPr>
              <a:t/>
            </a:r>
            <a:br>
              <a:rPr lang="en-US" sz="2400" b="1" dirty="0">
                <a:solidFill>
                  <a:srgbClr val="BE0B07"/>
                </a:solidFill>
                <a:effectLst>
                  <a:outerShdw blurRad="38100" dist="38100" dir="2700000" algn="tl">
                    <a:srgbClr val="000000">
                      <a:alpha val="43137"/>
                    </a:srgbClr>
                  </a:outerShdw>
                </a:effectLst>
                <a:latin typeface="+mn-lt"/>
              </a:rPr>
            </a:br>
            <a:r>
              <a:rPr lang="en-US" sz="2400" b="1" dirty="0" smtClean="0">
                <a:solidFill>
                  <a:srgbClr val="BE0B07"/>
                </a:solidFill>
                <a:effectLst>
                  <a:outerShdw blurRad="38100" dist="38100" dir="2700000" algn="tl">
                    <a:srgbClr val="000000">
                      <a:alpha val="43137"/>
                    </a:srgbClr>
                  </a:outerShdw>
                </a:effectLst>
                <a:latin typeface="+mn-lt"/>
              </a:rPr>
              <a:t>1 John 5:4-12 ESV</a:t>
            </a:r>
            <a:r>
              <a:rPr lang="en-US" sz="2800" dirty="0">
                <a:solidFill>
                  <a:srgbClr val="BE0B07"/>
                </a:solidFill>
                <a:effectLst>
                  <a:outerShdw blurRad="38100" dist="38100" dir="2700000" algn="tl">
                    <a:srgbClr val="000000">
                      <a:alpha val="43137"/>
                    </a:srgbClr>
                  </a:outerShdw>
                </a:effectLst>
                <a:latin typeface="+mn-lt"/>
              </a:rPr>
              <a:t/>
            </a:r>
            <a:br>
              <a:rPr lang="en-US" sz="2800" dirty="0">
                <a:solidFill>
                  <a:srgbClr val="BE0B07"/>
                </a:solidFill>
                <a:effectLst>
                  <a:outerShdw blurRad="38100" dist="38100" dir="2700000" algn="tl">
                    <a:srgbClr val="000000">
                      <a:alpha val="43137"/>
                    </a:srgbClr>
                  </a:outerShdw>
                </a:effectLst>
                <a:latin typeface="+mn-lt"/>
              </a:rPr>
            </a:b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3425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2368100"/>
            <a:ext cx="11107057"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16 </a:t>
            </a:r>
            <a:r>
              <a:rPr lang="en-US" b="1" dirty="0">
                <a:solidFill>
                  <a:srgbClr val="BE0B07"/>
                </a:solidFill>
                <a:effectLst>
                  <a:outerShdw blurRad="38100" dist="38100" dir="2700000" algn="tl">
                    <a:srgbClr val="000000">
                      <a:alpha val="43137"/>
                    </a:srgbClr>
                  </a:outerShdw>
                </a:effectLst>
                <a:latin typeface="+mn-lt"/>
              </a:rPr>
              <a:t>And when Jesus was baptized, immediately he went up from the water, and behold, the heavens were opened to him, and he saw the Spirit of God descending like a dove and coming to rest on him; </a:t>
            </a:r>
            <a:r>
              <a:rPr lang="en-US" b="1" baseline="30000" dirty="0">
                <a:solidFill>
                  <a:srgbClr val="BE0B07"/>
                </a:solidFill>
                <a:effectLst>
                  <a:outerShdw blurRad="38100" dist="38100" dir="2700000" algn="tl">
                    <a:srgbClr val="000000">
                      <a:alpha val="43137"/>
                    </a:srgbClr>
                  </a:outerShdw>
                </a:effectLst>
                <a:latin typeface="+mn-lt"/>
              </a:rPr>
              <a:t>17 </a:t>
            </a:r>
            <a:r>
              <a:rPr lang="en-US" b="1" dirty="0">
                <a:solidFill>
                  <a:srgbClr val="BE0B07"/>
                </a:solidFill>
                <a:effectLst>
                  <a:outerShdw blurRad="38100" dist="38100" dir="2700000" algn="tl">
                    <a:srgbClr val="000000">
                      <a:alpha val="43137"/>
                    </a:srgbClr>
                  </a:outerShdw>
                </a:effectLst>
                <a:latin typeface="+mn-lt"/>
              </a:rPr>
              <a:t>and behold, a voice from heaven said, “This is my beloved Son, with whom I am well pleased</a:t>
            </a:r>
            <a:r>
              <a:rPr lang="en-US" b="1" dirty="0" smtClean="0">
                <a:solidFill>
                  <a:srgbClr val="BE0B07"/>
                </a:solidFill>
                <a:effectLst>
                  <a:outerShdw blurRad="38100" dist="38100" dir="2700000" algn="tl">
                    <a:srgbClr val="000000">
                      <a:alpha val="43137"/>
                    </a:srgbClr>
                  </a:outerShdw>
                </a:effectLst>
                <a:latin typeface="+mn-lt"/>
              </a:rPr>
              <a:t>.”</a:t>
            </a:r>
            <a:br>
              <a:rPr lang="en-US" b="1" dirty="0" smtClean="0">
                <a:solidFill>
                  <a:srgbClr val="BE0B07"/>
                </a:solidFill>
                <a:effectLst>
                  <a:outerShdw blurRad="38100" dist="38100" dir="2700000" algn="tl">
                    <a:srgbClr val="000000">
                      <a:alpha val="43137"/>
                    </a:srgbClr>
                  </a:outerShdw>
                </a:effectLst>
                <a:latin typeface="+mn-lt"/>
              </a:rPr>
            </a:br>
            <a:r>
              <a:rPr lang="en-US" sz="3600" b="1" dirty="0">
                <a:solidFill>
                  <a:srgbClr val="BE0B07"/>
                </a:solidFill>
                <a:effectLst>
                  <a:outerShdw blurRad="38100" dist="38100" dir="2700000" algn="tl">
                    <a:srgbClr val="000000">
                      <a:alpha val="43137"/>
                    </a:srgbClr>
                  </a:outerShdw>
                </a:effectLst>
                <a:latin typeface="+mn-lt"/>
              </a:rPr>
              <a:t/>
            </a:r>
            <a:br>
              <a:rPr lang="en-US" sz="3600"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Matthew 3:16-17 ESV</a:t>
            </a:r>
            <a:r>
              <a:rPr lang="en-US" dirty="0">
                <a:solidFill>
                  <a:srgbClr val="BE0B07"/>
                </a:solidFill>
                <a:effectLst>
                  <a:outerShdw blurRad="38100" dist="38100" dir="2700000" algn="tl">
                    <a:srgbClr val="000000">
                      <a:alpha val="43137"/>
                    </a:srgbClr>
                  </a:outerShdw>
                </a:effectLst>
                <a:latin typeface="+mn-lt"/>
              </a:rPr>
              <a:t/>
            </a:r>
            <a:br>
              <a:rPr lang="en-US" dirty="0">
                <a:solidFill>
                  <a:srgbClr val="BE0B07"/>
                </a:solidFill>
                <a:effectLst>
                  <a:outerShdw blurRad="38100" dist="38100" dir="2700000" algn="tl">
                    <a:srgbClr val="000000">
                      <a:alpha val="43137"/>
                    </a:srgbClr>
                  </a:outerShdw>
                </a:effectLst>
                <a:latin typeface="+mn-lt"/>
              </a:rPr>
            </a:br>
            <a:endParaRPr lang="en-US"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7387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818037"/>
            <a:ext cx="11673110" cy="1325563"/>
          </a:xfrm>
        </p:spPr>
        <p:txBody>
          <a:bodyPr>
            <a:noAutofit/>
          </a:bodyPr>
          <a:lstStyle/>
          <a:p>
            <a:pPr algn="ctr"/>
            <a:r>
              <a:rPr lang="en-US" sz="2800" b="1" baseline="30000" dirty="0">
                <a:solidFill>
                  <a:srgbClr val="BE0B07"/>
                </a:solidFill>
                <a:effectLst>
                  <a:outerShdw blurRad="38100" dist="38100" dir="2700000" algn="tl">
                    <a:srgbClr val="000000">
                      <a:alpha val="43137"/>
                    </a:srgbClr>
                  </a:outerShdw>
                </a:effectLst>
                <a:latin typeface="+mn-lt"/>
              </a:rPr>
              <a:t>4 </a:t>
            </a:r>
            <a:r>
              <a:rPr lang="en-US" sz="2800" b="1" dirty="0">
                <a:solidFill>
                  <a:srgbClr val="BE0B07"/>
                </a:solidFill>
                <a:effectLst>
                  <a:outerShdw blurRad="38100" dist="38100" dir="2700000" algn="tl">
                    <a:srgbClr val="000000">
                      <a:alpha val="43137"/>
                    </a:srgbClr>
                  </a:outerShdw>
                </a:effectLst>
                <a:latin typeface="+mn-lt"/>
              </a:rPr>
              <a:t>For everyone who has been born of God overcomes the world. And this is the victory that has overcome the world—our faith.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Who is it that overcomes the world except the one who believes that Jesus is the Son of God?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This is he who came by water and </a:t>
            </a:r>
            <a:r>
              <a:rPr lang="en-US" sz="2800" b="1" dirty="0" smtClean="0">
                <a:effectLst>
                  <a:outerShdw blurRad="38100" dist="38100" dir="2700000" algn="tl">
                    <a:srgbClr val="000000">
                      <a:alpha val="43137"/>
                    </a:srgbClr>
                  </a:outerShdw>
                </a:effectLst>
                <a:latin typeface="+mn-lt"/>
              </a:rPr>
              <a:t>blood—Jesus </a:t>
            </a:r>
            <a:r>
              <a:rPr lang="en-US" sz="2800" b="1" dirty="0">
                <a:effectLst>
                  <a:outerShdw blurRad="38100" dist="38100" dir="2700000" algn="tl">
                    <a:srgbClr val="000000">
                      <a:alpha val="43137"/>
                    </a:srgbClr>
                  </a:outerShdw>
                </a:effectLst>
                <a:latin typeface="+mn-lt"/>
              </a:rPr>
              <a:t>Christ; not by the water only but by the water and the blood. </a:t>
            </a:r>
            <a:r>
              <a:rPr lang="en-US" sz="2800" b="1" u="sng" dirty="0" smtClean="0">
                <a:effectLst>
                  <a:outerShdw blurRad="38100" dist="38100" dir="2700000" algn="tl">
                    <a:srgbClr val="000000">
                      <a:alpha val="43137"/>
                    </a:srgbClr>
                  </a:outerShdw>
                </a:effectLst>
                <a:latin typeface="+mn-lt"/>
              </a:rPr>
              <a:t>And the Spirit is the one who testifies</a:t>
            </a:r>
            <a:r>
              <a:rPr lang="en-US" sz="2800" b="1" dirty="0" smtClean="0">
                <a:effectLst>
                  <a:outerShdw blurRad="38100" dist="38100" dir="2700000" algn="tl">
                    <a:srgbClr val="000000">
                      <a:alpha val="43137"/>
                    </a:srgbClr>
                  </a:outerShdw>
                </a:effectLst>
                <a:latin typeface="+mn-lt"/>
              </a:rPr>
              <a:t>, because the Spirit is the truth.  </a:t>
            </a:r>
            <a:r>
              <a:rPr lang="en-US" sz="2800" b="1" baseline="30000" dirty="0" smtClean="0">
                <a:effectLst>
                  <a:outerShdw blurRad="38100" dist="38100" dir="2700000" algn="tl">
                    <a:srgbClr val="000000">
                      <a:alpha val="43137"/>
                    </a:srgbClr>
                  </a:outerShdw>
                </a:effectLst>
                <a:latin typeface="+mn-lt"/>
              </a:rPr>
              <a:t>7</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For there are three that testify: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the Spirit and the water and the blood; and these three agree. </a:t>
            </a:r>
            <a:r>
              <a:rPr lang="en-US" sz="2800" b="1" dirty="0">
                <a:solidFill>
                  <a:srgbClr val="BE0B07"/>
                </a:solidFill>
                <a:effectLst>
                  <a:outerShdw blurRad="38100" dist="38100" dir="2700000" algn="tl">
                    <a:srgbClr val="000000">
                      <a:alpha val="43137"/>
                    </a:srgbClr>
                  </a:outerShdw>
                </a:effectLst>
                <a:latin typeface="+mn-lt"/>
              </a:rPr>
              <a:t> </a:t>
            </a:r>
            <a:r>
              <a:rPr lang="en-US" sz="2800" b="1" baseline="30000" dirty="0">
                <a:solidFill>
                  <a:srgbClr val="BE0B07"/>
                </a:solidFill>
                <a:effectLst>
                  <a:outerShdw blurRad="38100" dist="38100" dir="2700000" algn="tl">
                    <a:srgbClr val="000000">
                      <a:alpha val="43137"/>
                    </a:srgbClr>
                  </a:outerShdw>
                </a:effectLst>
                <a:latin typeface="+mn-lt"/>
              </a:rPr>
              <a:t>9 </a:t>
            </a:r>
            <a:r>
              <a:rPr lang="en-US" sz="2800" b="1" dirty="0">
                <a:solidFill>
                  <a:srgbClr val="BE0B07"/>
                </a:solidFill>
                <a:effectLst>
                  <a:outerShdw blurRad="38100" dist="38100" dir="2700000" algn="tl">
                    <a:srgbClr val="000000">
                      <a:alpha val="43137"/>
                    </a:srgbClr>
                  </a:outerShdw>
                </a:effectLst>
                <a:latin typeface="+mn-lt"/>
              </a:rPr>
              <a:t>If we receive the testimony of men, the testimony of God is greater, for this is the testimony of God that he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10 </a:t>
            </a:r>
            <a:r>
              <a:rPr lang="en-US" sz="2800" b="1" dirty="0">
                <a:solidFill>
                  <a:srgbClr val="BE0B07"/>
                </a:solidFill>
                <a:effectLst>
                  <a:outerShdw blurRad="38100" dist="38100" dir="2700000" algn="tl">
                    <a:srgbClr val="000000">
                      <a:alpha val="43137"/>
                    </a:srgbClr>
                  </a:outerShdw>
                </a:effectLst>
                <a:latin typeface="+mn-lt"/>
              </a:rPr>
              <a:t>Whoever believes in the Son of God has the testimony in himself. Whoever does not believe God has made him a liar, because he has not believed in the testimony that God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11 </a:t>
            </a:r>
            <a:r>
              <a:rPr lang="en-US" sz="2800" b="1" dirty="0">
                <a:solidFill>
                  <a:srgbClr val="BE0B07"/>
                </a:solidFill>
                <a:effectLst>
                  <a:outerShdw blurRad="38100" dist="38100" dir="2700000" algn="tl">
                    <a:srgbClr val="000000">
                      <a:alpha val="43137"/>
                    </a:srgbClr>
                  </a:outerShdw>
                </a:effectLst>
                <a:latin typeface="+mn-lt"/>
              </a:rPr>
              <a:t>And this is the testimony, that God gave us eternal life, and this life is in his Son.  </a:t>
            </a:r>
            <a:r>
              <a:rPr lang="en-US" sz="2800" b="1" baseline="30000" dirty="0">
                <a:solidFill>
                  <a:srgbClr val="BE0B07"/>
                </a:solidFill>
                <a:effectLst>
                  <a:outerShdw blurRad="38100" dist="38100" dir="2700000" algn="tl">
                    <a:srgbClr val="000000">
                      <a:alpha val="43137"/>
                    </a:srgbClr>
                  </a:outerShdw>
                </a:effectLst>
                <a:latin typeface="+mn-lt"/>
              </a:rPr>
              <a:t>12 </a:t>
            </a:r>
            <a:r>
              <a:rPr lang="en-US" sz="2800" b="1" dirty="0">
                <a:solidFill>
                  <a:srgbClr val="BE0B07"/>
                </a:solidFill>
                <a:effectLst>
                  <a:outerShdw blurRad="38100" dist="38100" dir="2700000" algn="tl">
                    <a:srgbClr val="000000">
                      <a:alpha val="43137"/>
                    </a:srgbClr>
                  </a:outerShdw>
                </a:effectLst>
                <a:latin typeface="+mn-lt"/>
              </a:rPr>
              <a:t>Whoever has the Son has life; whoever does not have the Son of God does not have life</a:t>
            </a:r>
            <a:r>
              <a:rPr lang="en-US" sz="2800" b="1" dirty="0" smtClean="0">
                <a:solidFill>
                  <a:srgbClr val="BE0B07"/>
                </a:solidFill>
                <a:effectLst>
                  <a:outerShdw blurRad="38100" dist="38100" dir="2700000" algn="tl">
                    <a:srgbClr val="000000">
                      <a:alpha val="43137"/>
                    </a:srgbClr>
                  </a:outerShdw>
                </a:effectLst>
                <a:latin typeface="+mn-lt"/>
              </a:rPr>
              <a:t>.</a:t>
            </a:r>
            <a:br>
              <a:rPr lang="en-US" sz="2800" b="1" dirty="0" smtClean="0">
                <a:solidFill>
                  <a:srgbClr val="BE0B07"/>
                </a:solidFill>
                <a:effectLst>
                  <a:outerShdw blurRad="38100" dist="38100" dir="2700000" algn="tl">
                    <a:srgbClr val="000000">
                      <a:alpha val="43137"/>
                    </a:srgbClr>
                  </a:outerShdw>
                </a:effectLst>
                <a:latin typeface="+mn-lt"/>
              </a:rPr>
            </a:br>
            <a:r>
              <a:rPr lang="en-US" sz="2400" b="1" dirty="0">
                <a:solidFill>
                  <a:srgbClr val="BE0B07"/>
                </a:solidFill>
                <a:effectLst>
                  <a:outerShdw blurRad="38100" dist="38100" dir="2700000" algn="tl">
                    <a:srgbClr val="000000">
                      <a:alpha val="43137"/>
                    </a:srgbClr>
                  </a:outerShdw>
                </a:effectLst>
                <a:latin typeface="+mn-lt"/>
              </a:rPr>
              <a:t/>
            </a:r>
            <a:br>
              <a:rPr lang="en-US" sz="2400" b="1" dirty="0">
                <a:solidFill>
                  <a:srgbClr val="BE0B07"/>
                </a:solidFill>
                <a:effectLst>
                  <a:outerShdw blurRad="38100" dist="38100" dir="2700000" algn="tl">
                    <a:srgbClr val="000000">
                      <a:alpha val="43137"/>
                    </a:srgbClr>
                  </a:outerShdw>
                </a:effectLst>
                <a:latin typeface="+mn-lt"/>
              </a:rPr>
            </a:br>
            <a:r>
              <a:rPr lang="en-US" sz="2400" b="1" dirty="0" smtClean="0">
                <a:solidFill>
                  <a:srgbClr val="BE0B07"/>
                </a:solidFill>
                <a:effectLst>
                  <a:outerShdw blurRad="38100" dist="38100" dir="2700000" algn="tl">
                    <a:srgbClr val="000000">
                      <a:alpha val="43137"/>
                    </a:srgbClr>
                  </a:outerShdw>
                </a:effectLst>
                <a:latin typeface="+mn-lt"/>
              </a:rPr>
              <a:t>1 John 5:4-12 ESV</a:t>
            </a:r>
            <a:r>
              <a:rPr lang="en-US" sz="2800" dirty="0">
                <a:solidFill>
                  <a:srgbClr val="BE0B07"/>
                </a:solidFill>
                <a:effectLst>
                  <a:outerShdw blurRad="38100" dist="38100" dir="2700000" algn="tl">
                    <a:srgbClr val="000000">
                      <a:alpha val="43137"/>
                    </a:srgbClr>
                  </a:outerShdw>
                </a:effectLst>
                <a:latin typeface="+mn-lt"/>
              </a:rPr>
              <a:t/>
            </a:r>
            <a:br>
              <a:rPr lang="en-US" sz="2800" dirty="0">
                <a:solidFill>
                  <a:srgbClr val="BE0B07"/>
                </a:solidFill>
                <a:effectLst>
                  <a:outerShdw blurRad="38100" dist="38100" dir="2700000" algn="tl">
                    <a:srgbClr val="000000">
                      <a:alpha val="43137"/>
                    </a:srgbClr>
                  </a:outerShdw>
                </a:effectLst>
                <a:latin typeface="+mn-lt"/>
              </a:rPr>
            </a:b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9474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818037"/>
            <a:ext cx="11673110" cy="1325563"/>
          </a:xfrm>
        </p:spPr>
        <p:txBody>
          <a:bodyPr>
            <a:noAutofit/>
          </a:bodyPr>
          <a:lstStyle/>
          <a:p>
            <a:pPr algn="ctr"/>
            <a:r>
              <a:rPr lang="en-US" sz="2800" b="1" baseline="30000" dirty="0">
                <a:solidFill>
                  <a:srgbClr val="BE0B07"/>
                </a:solidFill>
                <a:effectLst>
                  <a:outerShdw blurRad="38100" dist="38100" dir="2700000" algn="tl">
                    <a:srgbClr val="000000">
                      <a:alpha val="43137"/>
                    </a:srgbClr>
                  </a:outerShdw>
                </a:effectLst>
                <a:latin typeface="+mn-lt"/>
              </a:rPr>
              <a:t>4 </a:t>
            </a:r>
            <a:r>
              <a:rPr lang="en-US" sz="2800" b="1" dirty="0">
                <a:solidFill>
                  <a:srgbClr val="BE0B07"/>
                </a:solidFill>
                <a:effectLst>
                  <a:outerShdw blurRad="38100" dist="38100" dir="2700000" algn="tl">
                    <a:srgbClr val="000000">
                      <a:alpha val="43137"/>
                    </a:srgbClr>
                  </a:outerShdw>
                </a:effectLst>
                <a:latin typeface="+mn-lt"/>
              </a:rPr>
              <a:t>For everyone who has been born of God overcomes the world. And this is the victory that has overcome the world—our faith.  </a:t>
            </a:r>
            <a:r>
              <a:rPr lang="en-US" sz="2800" b="1" baseline="30000" dirty="0">
                <a:solidFill>
                  <a:srgbClr val="BE0B07"/>
                </a:solidFill>
                <a:effectLst>
                  <a:outerShdw blurRad="38100" dist="38100" dir="2700000" algn="tl">
                    <a:srgbClr val="000000">
                      <a:alpha val="43137"/>
                    </a:srgbClr>
                  </a:outerShdw>
                </a:effectLst>
                <a:latin typeface="+mn-lt"/>
              </a:rPr>
              <a:t>5 </a:t>
            </a:r>
            <a:r>
              <a:rPr lang="en-US" sz="2800" b="1" dirty="0">
                <a:solidFill>
                  <a:srgbClr val="BE0B07"/>
                </a:solidFill>
                <a:effectLst>
                  <a:outerShdw blurRad="38100" dist="38100" dir="2700000" algn="tl">
                    <a:srgbClr val="000000">
                      <a:alpha val="43137"/>
                    </a:srgbClr>
                  </a:outerShdw>
                </a:effectLst>
                <a:latin typeface="+mn-lt"/>
              </a:rPr>
              <a:t>Who is it that overcomes the world except the one who believes that Jesus is the Son of God?  </a:t>
            </a:r>
            <a:r>
              <a:rPr lang="en-US" sz="2800" b="1" baseline="30000" dirty="0">
                <a:solidFill>
                  <a:srgbClr val="BE0B07"/>
                </a:solidFill>
                <a:effectLst>
                  <a:outerShdw blurRad="38100" dist="38100" dir="2700000" algn="tl">
                    <a:srgbClr val="000000">
                      <a:alpha val="43137"/>
                    </a:srgbClr>
                  </a:outerShdw>
                </a:effectLst>
                <a:latin typeface="+mn-lt"/>
              </a:rPr>
              <a:t>6 </a:t>
            </a:r>
            <a:r>
              <a:rPr lang="en-US" sz="2800" b="1" dirty="0">
                <a:solidFill>
                  <a:srgbClr val="BE0B07"/>
                </a:solidFill>
                <a:effectLst>
                  <a:outerShdw blurRad="38100" dist="38100" dir="2700000" algn="tl">
                    <a:srgbClr val="000000">
                      <a:alpha val="43137"/>
                    </a:srgbClr>
                  </a:outerShdw>
                </a:effectLst>
                <a:latin typeface="+mn-lt"/>
              </a:rPr>
              <a:t>This is he who came by water and blood—Jesus Christ; not by the water only but by the water and the blood. And the Spirit is the one who testifies, because the Spirit is the truth.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there are three that testify: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the Spirit and the water and the blood; and these three agree. </a:t>
            </a:r>
            <a:r>
              <a:rPr lang="en-US" sz="2800" b="1" dirty="0">
                <a:solidFill>
                  <a:srgbClr val="BE0B07"/>
                </a:solidFill>
                <a:effectLst>
                  <a:outerShdw blurRad="38100" dist="38100" dir="2700000" algn="tl">
                    <a:srgbClr val="000000">
                      <a:alpha val="43137"/>
                    </a:srgbClr>
                  </a:outerShdw>
                </a:effectLst>
                <a:latin typeface="+mn-lt"/>
              </a:rPr>
              <a:t> </a:t>
            </a:r>
            <a:r>
              <a:rPr lang="en-US" sz="2800" b="1" baseline="30000" dirty="0">
                <a:solidFill>
                  <a:srgbClr val="BE0B07"/>
                </a:solidFill>
                <a:effectLst>
                  <a:outerShdw blurRad="38100" dist="38100" dir="2700000" algn="tl">
                    <a:srgbClr val="000000">
                      <a:alpha val="43137"/>
                    </a:srgbClr>
                  </a:outerShdw>
                </a:effectLst>
                <a:latin typeface="+mn-lt"/>
              </a:rPr>
              <a:t>9 </a:t>
            </a:r>
            <a:r>
              <a:rPr lang="en-US" sz="2800" b="1" dirty="0">
                <a:solidFill>
                  <a:srgbClr val="BE0B07"/>
                </a:solidFill>
                <a:effectLst>
                  <a:outerShdw blurRad="38100" dist="38100" dir="2700000" algn="tl">
                    <a:srgbClr val="000000">
                      <a:alpha val="43137"/>
                    </a:srgbClr>
                  </a:outerShdw>
                </a:effectLst>
                <a:latin typeface="+mn-lt"/>
              </a:rPr>
              <a:t>If we receive the testimony of men, the testimony of God is greater, for this is the testimony of God that he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10 </a:t>
            </a:r>
            <a:r>
              <a:rPr lang="en-US" sz="2800" b="1" dirty="0">
                <a:solidFill>
                  <a:srgbClr val="BE0B07"/>
                </a:solidFill>
                <a:effectLst>
                  <a:outerShdw blurRad="38100" dist="38100" dir="2700000" algn="tl">
                    <a:srgbClr val="000000">
                      <a:alpha val="43137"/>
                    </a:srgbClr>
                  </a:outerShdw>
                </a:effectLst>
                <a:latin typeface="+mn-lt"/>
              </a:rPr>
              <a:t>Whoever believes in the Son of God has the testimony in himself. Whoever does not believe God has made him a liar, because he has not believed in the testimony that God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11 </a:t>
            </a:r>
            <a:r>
              <a:rPr lang="en-US" sz="2800" b="1" dirty="0">
                <a:solidFill>
                  <a:srgbClr val="BE0B07"/>
                </a:solidFill>
                <a:effectLst>
                  <a:outerShdw blurRad="38100" dist="38100" dir="2700000" algn="tl">
                    <a:srgbClr val="000000">
                      <a:alpha val="43137"/>
                    </a:srgbClr>
                  </a:outerShdw>
                </a:effectLst>
                <a:latin typeface="+mn-lt"/>
              </a:rPr>
              <a:t>And this is the testimony, that God gave us eternal life, and this life is in his Son.  </a:t>
            </a:r>
            <a:r>
              <a:rPr lang="en-US" sz="2800" b="1" baseline="30000" dirty="0">
                <a:solidFill>
                  <a:srgbClr val="BE0B07"/>
                </a:solidFill>
                <a:effectLst>
                  <a:outerShdw blurRad="38100" dist="38100" dir="2700000" algn="tl">
                    <a:srgbClr val="000000">
                      <a:alpha val="43137"/>
                    </a:srgbClr>
                  </a:outerShdw>
                </a:effectLst>
                <a:latin typeface="+mn-lt"/>
              </a:rPr>
              <a:t>12 </a:t>
            </a:r>
            <a:r>
              <a:rPr lang="en-US" sz="2800" b="1" dirty="0">
                <a:solidFill>
                  <a:srgbClr val="BE0B07"/>
                </a:solidFill>
                <a:effectLst>
                  <a:outerShdw blurRad="38100" dist="38100" dir="2700000" algn="tl">
                    <a:srgbClr val="000000">
                      <a:alpha val="43137"/>
                    </a:srgbClr>
                  </a:outerShdw>
                </a:effectLst>
                <a:latin typeface="+mn-lt"/>
              </a:rPr>
              <a:t>Whoever has the Son has life; whoever does not have the Son of God does not have life</a:t>
            </a:r>
            <a:r>
              <a:rPr lang="en-US" sz="2800" b="1" dirty="0" smtClean="0">
                <a:solidFill>
                  <a:srgbClr val="BE0B07"/>
                </a:solidFill>
                <a:effectLst>
                  <a:outerShdw blurRad="38100" dist="38100" dir="2700000" algn="tl">
                    <a:srgbClr val="000000">
                      <a:alpha val="43137"/>
                    </a:srgbClr>
                  </a:outerShdw>
                </a:effectLst>
                <a:latin typeface="+mn-lt"/>
              </a:rPr>
              <a:t>.</a:t>
            </a:r>
            <a:br>
              <a:rPr lang="en-US" sz="2800" b="1" dirty="0" smtClean="0">
                <a:solidFill>
                  <a:srgbClr val="BE0B07"/>
                </a:solidFill>
                <a:effectLst>
                  <a:outerShdw blurRad="38100" dist="38100" dir="2700000" algn="tl">
                    <a:srgbClr val="000000">
                      <a:alpha val="43137"/>
                    </a:srgbClr>
                  </a:outerShdw>
                </a:effectLst>
                <a:latin typeface="+mn-lt"/>
              </a:rPr>
            </a:br>
            <a:r>
              <a:rPr lang="en-US" sz="2400" b="1" dirty="0">
                <a:solidFill>
                  <a:srgbClr val="BE0B07"/>
                </a:solidFill>
                <a:effectLst>
                  <a:outerShdw blurRad="38100" dist="38100" dir="2700000" algn="tl">
                    <a:srgbClr val="000000">
                      <a:alpha val="43137"/>
                    </a:srgbClr>
                  </a:outerShdw>
                </a:effectLst>
                <a:latin typeface="+mn-lt"/>
              </a:rPr>
              <a:t/>
            </a:r>
            <a:br>
              <a:rPr lang="en-US" sz="2400" b="1" dirty="0">
                <a:solidFill>
                  <a:srgbClr val="BE0B07"/>
                </a:solidFill>
                <a:effectLst>
                  <a:outerShdw blurRad="38100" dist="38100" dir="2700000" algn="tl">
                    <a:srgbClr val="000000">
                      <a:alpha val="43137"/>
                    </a:srgbClr>
                  </a:outerShdw>
                </a:effectLst>
                <a:latin typeface="+mn-lt"/>
              </a:rPr>
            </a:br>
            <a:r>
              <a:rPr lang="en-US" sz="2400" b="1" dirty="0" smtClean="0">
                <a:solidFill>
                  <a:srgbClr val="BE0B07"/>
                </a:solidFill>
                <a:effectLst>
                  <a:outerShdw blurRad="38100" dist="38100" dir="2700000" algn="tl">
                    <a:srgbClr val="000000">
                      <a:alpha val="43137"/>
                    </a:srgbClr>
                  </a:outerShdw>
                </a:effectLst>
                <a:latin typeface="+mn-lt"/>
              </a:rPr>
              <a:t>1 John 5:4-12 ESV</a:t>
            </a:r>
            <a:r>
              <a:rPr lang="en-US" sz="2800" dirty="0">
                <a:solidFill>
                  <a:srgbClr val="BE0B07"/>
                </a:solidFill>
                <a:effectLst>
                  <a:outerShdw blurRad="38100" dist="38100" dir="2700000" algn="tl">
                    <a:srgbClr val="000000">
                      <a:alpha val="43137"/>
                    </a:srgbClr>
                  </a:outerShdw>
                </a:effectLst>
                <a:latin typeface="+mn-lt"/>
              </a:rPr>
              <a:t/>
            </a:r>
            <a:br>
              <a:rPr lang="en-US" sz="2800" dirty="0">
                <a:solidFill>
                  <a:srgbClr val="BE0B07"/>
                </a:solidFill>
                <a:effectLst>
                  <a:outerShdw blurRad="38100" dist="38100" dir="2700000" algn="tl">
                    <a:srgbClr val="000000">
                      <a:alpha val="43137"/>
                    </a:srgbClr>
                  </a:outerShdw>
                </a:effectLst>
                <a:latin typeface="+mn-lt"/>
              </a:rPr>
            </a:b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59307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818037"/>
            <a:ext cx="11673110" cy="1325563"/>
          </a:xfrm>
        </p:spPr>
        <p:txBody>
          <a:bodyPr>
            <a:noAutofit/>
          </a:bodyPr>
          <a:lstStyle/>
          <a:p>
            <a:pPr algn="ctr"/>
            <a:r>
              <a:rPr lang="en-US" sz="2800" b="1" baseline="30000" dirty="0">
                <a:solidFill>
                  <a:srgbClr val="BE0B07"/>
                </a:solidFill>
                <a:effectLst>
                  <a:outerShdw blurRad="38100" dist="38100" dir="2700000" algn="tl">
                    <a:srgbClr val="000000">
                      <a:alpha val="43137"/>
                    </a:srgbClr>
                  </a:outerShdw>
                </a:effectLst>
                <a:latin typeface="+mn-lt"/>
              </a:rPr>
              <a:t>4 </a:t>
            </a:r>
            <a:r>
              <a:rPr lang="en-US" sz="2800" b="1" dirty="0">
                <a:solidFill>
                  <a:srgbClr val="BE0B07"/>
                </a:solidFill>
                <a:effectLst>
                  <a:outerShdw blurRad="38100" dist="38100" dir="2700000" algn="tl">
                    <a:srgbClr val="000000">
                      <a:alpha val="43137"/>
                    </a:srgbClr>
                  </a:outerShdw>
                </a:effectLst>
                <a:latin typeface="+mn-lt"/>
              </a:rPr>
              <a:t>For everyone who has been born of God overcomes the world. And this is the victory that has overcome the world—our faith.  </a:t>
            </a:r>
            <a:r>
              <a:rPr lang="en-US" sz="2800" b="1" baseline="30000" dirty="0">
                <a:solidFill>
                  <a:srgbClr val="BE0B07"/>
                </a:solidFill>
                <a:effectLst>
                  <a:outerShdw blurRad="38100" dist="38100" dir="2700000" algn="tl">
                    <a:srgbClr val="000000">
                      <a:alpha val="43137"/>
                    </a:srgbClr>
                  </a:outerShdw>
                </a:effectLst>
                <a:latin typeface="+mn-lt"/>
              </a:rPr>
              <a:t>5 </a:t>
            </a:r>
            <a:r>
              <a:rPr lang="en-US" sz="2800" b="1" dirty="0">
                <a:solidFill>
                  <a:srgbClr val="BE0B07"/>
                </a:solidFill>
                <a:effectLst>
                  <a:outerShdw blurRad="38100" dist="38100" dir="2700000" algn="tl">
                    <a:srgbClr val="000000">
                      <a:alpha val="43137"/>
                    </a:srgbClr>
                  </a:outerShdw>
                </a:effectLst>
                <a:latin typeface="+mn-lt"/>
              </a:rPr>
              <a:t>Who is it that overcomes the world except the one who believes that Jesus is the Son of God?  </a:t>
            </a:r>
            <a:r>
              <a:rPr lang="en-US" sz="2800" b="1" baseline="30000" dirty="0">
                <a:solidFill>
                  <a:srgbClr val="BE0B07"/>
                </a:solidFill>
                <a:effectLst>
                  <a:outerShdw blurRad="38100" dist="38100" dir="2700000" algn="tl">
                    <a:srgbClr val="000000">
                      <a:alpha val="43137"/>
                    </a:srgbClr>
                  </a:outerShdw>
                </a:effectLst>
                <a:latin typeface="+mn-lt"/>
              </a:rPr>
              <a:t>6 </a:t>
            </a:r>
            <a:r>
              <a:rPr lang="en-US" sz="2800" b="1" dirty="0">
                <a:solidFill>
                  <a:srgbClr val="BE0B07"/>
                </a:solidFill>
                <a:effectLst>
                  <a:outerShdw blurRad="38100" dist="38100" dir="2700000" algn="tl">
                    <a:srgbClr val="000000">
                      <a:alpha val="43137"/>
                    </a:srgbClr>
                  </a:outerShdw>
                </a:effectLst>
                <a:latin typeface="+mn-lt"/>
              </a:rPr>
              <a:t>This is he who came by water and blood—Jesus Christ; not by the water only but by the water and the blood. And the Spirit is the one who testifies, because the Spirit is the truth.  </a:t>
            </a:r>
            <a:r>
              <a:rPr lang="en-US" sz="2800" b="1" baseline="30000" dirty="0">
                <a:solidFill>
                  <a:srgbClr val="BE0B07"/>
                </a:solidFill>
                <a:effectLst>
                  <a:outerShdw blurRad="38100" dist="38100" dir="2700000" algn="tl">
                    <a:srgbClr val="000000">
                      <a:alpha val="43137"/>
                    </a:srgbClr>
                  </a:outerShdw>
                </a:effectLst>
                <a:latin typeface="+mn-lt"/>
              </a:rPr>
              <a:t>7 </a:t>
            </a:r>
            <a:r>
              <a:rPr lang="en-US" sz="2800" b="1" dirty="0">
                <a:solidFill>
                  <a:srgbClr val="BE0B07"/>
                </a:solidFill>
                <a:effectLst>
                  <a:outerShdw blurRad="38100" dist="38100" dir="2700000" algn="tl">
                    <a:srgbClr val="000000">
                      <a:alpha val="43137"/>
                    </a:srgbClr>
                  </a:outerShdw>
                </a:effectLst>
                <a:latin typeface="+mn-lt"/>
              </a:rPr>
              <a:t>For there are three that testify: </a:t>
            </a:r>
            <a:r>
              <a:rPr lang="en-US" sz="2800" b="1" baseline="30000" dirty="0">
                <a:solidFill>
                  <a:srgbClr val="BE0B07"/>
                </a:solidFill>
                <a:effectLst>
                  <a:outerShdw blurRad="38100" dist="38100" dir="2700000" algn="tl">
                    <a:srgbClr val="000000">
                      <a:alpha val="43137"/>
                    </a:srgbClr>
                  </a:outerShdw>
                </a:effectLst>
                <a:latin typeface="+mn-lt"/>
              </a:rPr>
              <a:t>8 </a:t>
            </a:r>
            <a:r>
              <a:rPr lang="en-US" sz="2800" b="1" dirty="0">
                <a:solidFill>
                  <a:srgbClr val="BE0B07"/>
                </a:solidFill>
                <a:effectLst>
                  <a:outerShdw blurRad="38100" dist="38100" dir="2700000" algn="tl">
                    <a:srgbClr val="000000">
                      <a:alpha val="43137"/>
                    </a:srgbClr>
                  </a:outerShdw>
                </a:effectLst>
                <a:latin typeface="+mn-lt"/>
              </a:rPr>
              <a:t>the Spirit and the water and the blood; and these three agree.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If we receive the testimony of men, the testimony of God is greater, for this is the testimony of God that he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10 </a:t>
            </a:r>
            <a:r>
              <a:rPr lang="en-US" sz="2800" b="1" dirty="0">
                <a:solidFill>
                  <a:srgbClr val="BE0B07"/>
                </a:solidFill>
                <a:effectLst>
                  <a:outerShdw blurRad="38100" dist="38100" dir="2700000" algn="tl">
                    <a:srgbClr val="000000">
                      <a:alpha val="43137"/>
                    </a:srgbClr>
                  </a:outerShdw>
                </a:effectLst>
                <a:latin typeface="+mn-lt"/>
              </a:rPr>
              <a:t>Whoever believes in the Son of God has the testimony in himself. Whoever does not believe God has made him a liar, because he has not believed in the testimony that God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11 </a:t>
            </a:r>
            <a:r>
              <a:rPr lang="en-US" sz="2800" b="1" dirty="0">
                <a:solidFill>
                  <a:srgbClr val="BE0B07"/>
                </a:solidFill>
                <a:effectLst>
                  <a:outerShdw blurRad="38100" dist="38100" dir="2700000" algn="tl">
                    <a:srgbClr val="000000">
                      <a:alpha val="43137"/>
                    </a:srgbClr>
                  </a:outerShdw>
                </a:effectLst>
                <a:latin typeface="+mn-lt"/>
              </a:rPr>
              <a:t>And this is the testimony, that God gave us eternal life, and this life is in his Son.  </a:t>
            </a:r>
            <a:r>
              <a:rPr lang="en-US" sz="2800" b="1" baseline="30000" dirty="0">
                <a:solidFill>
                  <a:srgbClr val="BE0B07"/>
                </a:solidFill>
                <a:effectLst>
                  <a:outerShdw blurRad="38100" dist="38100" dir="2700000" algn="tl">
                    <a:srgbClr val="000000">
                      <a:alpha val="43137"/>
                    </a:srgbClr>
                  </a:outerShdw>
                </a:effectLst>
                <a:latin typeface="+mn-lt"/>
              </a:rPr>
              <a:t>12 </a:t>
            </a:r>
            <a:r>
              <a:rPr lang="en-US" sz="2800" b="1" dirty="0">
                <a:solidFill>
                  <a:srgbClr val="BE0B07"/>
                </a:solidFill>
                <a:effectLst>
                  <a:outerShdw blurRad="38100" dist="38100" dir="2700000" algn="tl">
                    <a:srgbClr val="000000">
                      <a:alpha val="43137"/>
                    </a:srgbClr>
                  </a:outerShdw>
                </a:effectLst>
                <a:latin typeface="+mn-lt"/>
              </a:rPr>
              <a:t>Whoever has the Son has life; whoever does not have the Son of God does not have life</a:t>
            </a:r>
            <a:r>
              <a:rPr lang="en-US" sz="2800" b="1" dirty="0" smtClean="0">
                <a:solidFill>
                  <a:srgbClr val="BE0B07"/>
                </a:solidFill>
                <a:effectLst>
                  <a:outerShdw blurRad="38100" dist="38100" dir="2700000" algn="tl">
                    <a:srgbClr val="000000">
                      <a:alpha val="43137"/>
                    </a:srgbClr>
                  </a:outerShdw>
                </a:effectLst>
                <a:latin typeface="+mn-lt"/>
              </a:rPr>
              <a:t>.</a:t>
            </a:r>
            <a:br>
              <a:rPr lang="en-US" sz="2800" b="1" dirty="0" smtClean="0">
                <a:solidFill>
                  <a:srgbClr val="BE0B07"/>
                </a:solidFill>
                <a:effectLst>
                  <a:outerShdw blurRad="38100" dist="38100" dir="2700000" algn="tl">
                    <a:srgbClr val="000000">
                      <a:alpha val="43137"/>
                    </a:srgbClr>
                  </a:outerShdw>
                </a:effectLst>
                <a:latin typeface="+mn-lt"/>
              </a:rPr>
            </a:br>
            <a:r>
              <a:rPr lang="en-US" sz="2400" b="1" dirty="0">
                <a:solidFill>
                  <a:srgbClr val="BE0B07"/>
                </a:solidFill>
                <a:effectLst>
                  <a:outerShdw blurRad="38100" dist="38100" dir="2700000" algn="tl">
                    <a:srgbClr val="000000">
                      <a:alpha val="43137"/>
                    </a:srgbClr>
                  </a:outerShdw>
                </a:effectLst>
                <a:latin typeface="+mn-lt"/>
              </a:rPr>
              <a:t/>
            </a:r>
            <a:br>
              <a:rPr lang="en-US" sz="2400" b="1" dirty="0">
                <a:solidFill>
                  <a:srgbClr val="BE0B07"/>
                </a:solidFill>
                <a:effectLst>
                  <a:outerShdw blurRad="38100" dist="38100" dir="2700000" algn="tl">
                    <a:srgbClr val="000000">
                      <a:alpha val="43137"/>
                    </a:srgbClr>
                  </a:outerShdw>
                </a:effectLst>
                <a:latin typeface="+mn-lt"/>
              </a:rPr>
            </a:br>
            <a:r>
              <a:rPr lang="en-US" sz="2400" b="1" dirty="0" smtClean="0">
                <a:solidFill>
                  <a:srgbClr val="BE0B07"/>
                </a:solidFill>
                <a:effectLst>
                  <a:outerShdw blurRad="38100" dist="38100" dir="2700000" algn="tl">
                    <a:srgbClr val="000000">
                      <a:alpha val="43137"/>
                    </a:srgbClr>
                  </a:outerShdw>
                </a:effectLst>
                <a:latin typeface="+mn-lt"/>
              </a:rPr>
              <a:t>1 John 5:4-12 ESV</a:t>
            </a:r>
            <a:r>
              <a:rPr lang="en-US" sz="2800" dirty="0">
                <a:solidFill>
                  <a:srgbClr val="BE0B07"/>
                </a:solidFill>
                <a:effectLst>
                  <a:outerShdw blurRad="38100" dist="38100" dir="2700000" algn="tl">
                    <a:srgbClr val="000000">
                      <a:alpha val="43137"/>
                    </a:srgbClr>
                  </a:outerShdw>
                </a:effectLst>
                <a:latin typeface="+mn-lt"/>
              </a:rPr>
              <a:t/>
            </a:r>
            <a:br>
              <a:rPr lang="en-US" sz="2800" dirty="0">
                <a:solidFill>
                  <a:srgbClr val="BE0B07"/>
                </a:solidFill>
                <a:effectLst>
                  <a:outerShdw blurRad="38100" dist="38100" dir="2700000" algn="tl">
                    <a:srgbClr val="000000">
                      <a:alpha val="43137"/>
                    </a:srgbClr>
                  </a:outerShdw>
                </a:effectLst>
                <a:latin typeface="+mn-lt"/>
              </a:rPr>
            </a:b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9245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1961704"/>
            <a:ext cx="11107057" cy="1325563"/>
          </a:xfrm>
        </p:spPr>
        <p:txBody>
          <a:bodyPr>
            <a:normAutofit fontScale="90000"/>
          </a:bodyPr>
          <a:lstStyle/>
          <a:p>
            <a:pPr algn="ctr"/>
            <a:r>
              <a:rPr lang="en-US" b="1" baseline="30000" dirty="0" smtClean="0">
                <a:solidFill>
                  <a:srgbClr val="BE0B07"/>
                </a:solidFill>
                <a:effectLst>
                  <a:outerShdw blurRad="38100" dist="38100" dir="2700000" algn="tl">
                    <a:srgbClr val="000000">
                      <a:alpha val="43137"/>
                    </a:srgbClr>
                  </a:outerShdw>
                </a:effectLst>
                <a:latin typeface="+mn-lt"/>
              </a:rPr>
              <a:t>19</a:t>
            </a:r>
            <a:r>
              <a:rPr lang="en-US" b="1" baseline="30000" dirty="0">
                <a:solidFill>
                  <a:srgbClr val="BE0B07"/>
                </a:solidFill>
                <a:effectLst>
                  <a:outerShdw blurRad="38100" dist="38100" dir="2700000" algn="tl">
                    <a:srgbClr val="000000">
                      <a:alpha val="43137"/>
                    </a:srgbClr>
                  </a:outerShdw>
                </a:effectLst>
                <a:latin typeface="+mn-lt"/>
              </a:rPr>
              <a:t> </a:t>
            </a:r>
            <a:r>
              <a:rPr lang="en-US" b="1" dirty="0">
                <a:solidFill>
                  <a:srgbClr val="BE0B07"/>
                </a:solidFill>
                <a:effectLst>
                  <a:outerShdw blurRad="38100" dist="38100" dir="2700000" algn="tl">
                    <a:srgbClr val="000000">
                      <a:alpha val="43137"/>
                    </a:srgbClr>
                  </a:outerShdw>
                </a:effectLst>
                <a:latin typeface="+mn-lt"/>
              </a:rPr>
              <a:t>God is not man, that he should lie,</a:t>
            </a:r>
            <a:r>
              <a:rPr lang="en-US" b="1" dirty="0">
                <a:solidFill>
                  <a:srgbClr val="BE0B07"/>
                </a:solidFill>
                <a:effectLst>
                  <a:outerShdw blurRad="38100" dist="38100" dir="2700000" algn="tl">
                    <a:srgbClr val="000000">
                      <a:alpha val="43137"/>
                    </a:srgbClr>
                  </a:outerShdw>
                </a:effectLst>
                <a:latin typeface="+mn-lt"/>
              </a:rPr>
              <a:t> or a son of man, that he should change his mind.  Has he said, and will he not do it? Or has he spoken, and will he not fulfill it</a:t>
            </a:r>
            <a:r>
              <a:rPr lang="en-US" b="1" dirty="0" smtClean="0">
                <a:solidFill>
                  <a:srgbClr val="BE0B07"/>
                </a:solidFill>
                <a:effectLst>
                  <a:outerShdw blurRad="38100" dist="38100" dir="2700000" algn="tl">
                    <a:srgbClr val="000000">
                      <a:alpha val="43137"/>
                    </a:srgbClr>
                  </a:outerShdw>
                </a:effectLst>
                <a:latin typeface="+mn-lt"/>
              </a:rPr>
              <a:t>?</a:t>
            </a:r>
            <a:br>
              <a:rPr lang="en-US" b="1" dirty="0" smtClean="0">
                <a:solidFill>
                  <a:srgbClr val="BE0B07"/>
                </a:solidFill>
                <a:effectLst>
                  <a:outerShdw blurRad="38100" dist="38100" dir="2700000" algn="tl">
                    <a:srgbClr val="000000">
                      <a:alpha val="43137"/>
                    </a:srgbClr>
                  </a:outerShdw>
                </a:effectLst>
                <a:latin typeface="+mn-lt"/>
              </a:rPr>
            </a:br>
            <a:r>
              <a:rPr lang="en-US" sz="3600" b="1" dirty="0">
                <a:solidFill>
                  <a:srgbClr val="BE0B07"/>
                </a:solidFill>
                <a:effectLst>
                  <a:outerShdw blurRad="38100" dist="38100" dir="2700000" algn="tl">
                    <a:srgbClr val="000000">
                      <a:alpha val="43137"/>
                    </a:srgbClr>
                  </a:outerShdw>
                </a:effectLst>
                <a:latin typeface="+mn-lt"/>
              </a:rPr>
              <a:t/>
            </a:r>
            <a:br>
              <a:rPr lang="en-US" sz="3600"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Numbers 23:19 ESV</a:t>
            </a:r>
            <a:r>
              <a:rPr lang="en-US" dirty="0">
                <a:solidFill>
                  <a:srgbClr val="BE0B07"/>
                </a:solidFill>
                <a:effectLst>
                  <a:outerShdw blurRad="38100" dist="38100" dir="2700000" algn="tl">
                    <a:srgbClr val="000000">
                      <a:alpha val="43137"/>
                    </a:srgbClr>
                  </a:outerShdw>
                </a:effectLst>
                <a:latin typeface="+mn-lt"/>
              </a:rPr>
              <a:t/>
            </a:r>
            <a:br>
              <a:rPr lang="en-US" dirty="0">
                <a:solidFill>
                  <a:srgbClr val="BE0B07"/>
                </a:solidFill>
                <a:effectLst>
                  <a:outerShdw blurRad="38100" dist="38100" dir="2700000" algn="tl">
                    <a:srgbClr val="000000">
                      <a:alpha val="43137"/>
                    </a:srgbClr>
                  </a:outerShdw>
                </a:effectLst>
                <a:latin typeface="+mn-lt"/>
              </a:rPr>
            </a:br>
            <a:endParaRPr lang="en-US"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7110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818037"/>
            <a:ext cx="11673110" cy="1325563"/>
          </a:xfrm>
        </p:spPr>
        <p:txBody>
          <a:bodyPr>
            <a:noAutofit/>
          </a:bodyPr>
          <a:lstStyle/>
          <a:p>
            <a:pPr algn="ctr"/>
            <a:r>
              <a:rPr lang="en-US" sz="2800" b="1" baseline="30000" dirty="0">
                <a:solidFill>
                  <a:srgbClr val="BE0B07"/>
                </a:solidFill>
                <a:effectLst>
                  <a:outerShdw blurRad="38100" dist="38100" dir="2700000" algn="tl">
                    <a:srgbClr val="000000">
                      <a:alpha val="43137"/>
                    </a:srgbClr>
                  </a:outerShdw>
                </a:effectLst>
                <a:latin typeface="+mn-lt"/>
              </a:rPr>
              <a:t>4 </a:t>
            </a:r>
            <a:r>
              <a:rPr lang="en-US" sz="2800" b="1" dirty="0">
                <a:solidFill>
                  <a:srgbClr val="BE0B07"/>
                </a:solidFill>
                <a:effectLst>
                  <a:outerShdw blurRad="38100" dist="38100" dir="2700000" algn="tl">
                    <a:srgbClr val="000000">
                      <a:alpha val="43137"/>
                    </a:srgbClr>
                  </a:outerShdw>
                </a:effectLst>
                <a:latin typeface="+mn-lt"/>
              </a:rPr>
              <a:t>For everyone who has been born of God overcomes the world. And this is the victory that has overcome the world—our faith.  </a:t>
            </a:r>
            <a:r>
              <a:rPr lang="en-US" sz="2800" b="1" baseline="30000" dirty="0">
                <a:solidFill>
                  <a:srgbClr val="BE0B07"/>
                </a:solidFill>
                <a:effectLst>
                  <a:outerShdw blurRad="38100" dist="38100" dir="2700000" algn="tl">
                    <a:srgbClr val="000000">
                      <a:alpha val="43137"/>
                    </a:srgbClr>
                  </a:outerShdw>
                </a:effectLst>
                <a:latin typeface="+mn-lt"/>
              </a:rPr>
              <a:t>5 </a:t>
            </a:r>
            <a:r>
              <a:rPr lang="en-US" sz="2800" b="1" dirty="0">
                <a:solidFill>
                  <a:srgbClr val="BE0B07"/>
                </a:solidFill>
                <a:effectLst>
                  <a:outerShdw blurRad="38100" dist="38100" dir="2700000" algn="tl">
                    <a:srgbClr val="000000">
                      <a:alpha val="43137"/>
                    </a:srgbClr>
                  </a:outerShdw>
                </a:effectLst>
                <a:latin typeface="+mn-lt"/>
              </a:rPr>
              <a:t>Who is it that overcomes the world except the one who believes that Jesus is the Son of God?  </a:t>
            </a:r>
            <a:r>
              <a:rPr lang="en-US" sz="2800" b="1" baseline="30000" dirty="0">
                <a:solidFill>
                  <a:srgbClr val="BE0B07"/>
                </a:solidFill>
                <a:effectLst>
                  <a:outerShdw blurRad="38100" dist="38100" dir="2700000" algn="tl">
                    <a:srgbClr val="000000">
                      <a:alpha val="43137"/>
                    </a:srgbClr>
                  </a:outerShdw>
                </a:effectLst>
                <a:latin typeface="+mn-lt"/>
              </a:rPr>
              <a:t>6 </a:t>
            </a:r>
            <a:r>
              <a:rPr lang="en-US" sz="2800" b="1" dirty="0">
                <a:solidFill>
                  <a:srgbClr val="BE0B07"/>
                </a:solidFill>
                <a:effectLst>
                  <a:outerShdw blurRad="38100" dist="38100" dir="2700000" algn="tl">
                    <a:srgbClr val="000000">
                      <a:alpha val="43137"/>
                    </a:srgbClr>
                  </a:outerShdw>
                </a:effectLst>
                <a:latin typeface="+mn-lt"/>
              </a:rPr>
              <a:t>This is he who came by water and blood—Jesus Christ; not by the water only but by the water and the blood. And the Spirit is the one who testifies, because the Spirit is the truth.  </a:t>
            </a:r>
            <a:r>
              <a:rPr lang="en-US" sz="2800" b="1" baseline="30000" dirty="0">
                <a:solidFill>
                  <a:srgbClr val="BE0B07"/>
                </a:solidFill>
                <a:effectLst>
                  <a:outerShdw blurRad="38100" dist="38100" dir="2700000" algn="tl">
                    <a:srgbClr val="000000">
                      <a:alpha val="43137"/>
                    </a:srgbClr>
                  </a:outerShdw>
                </a:effectLst>
                <a:latin typeface="+mn-lt"/>
              </a:rPr>
              <a:t>7 </a:t>
            </a:r>
            <a:r>
              <a:rPr lang="en-US" sz="2800" b="1" dirty="0">
                <a:solidFill>
                  <a:srgbClr val="BE0B07"/>
                </a:solidFill>
                <a:effectLst>
                  <a:outerShdw blurRad="38100" dist="38100" dir="2700000" algn="tl">
                    <a:srgbClr val="000000">
                      <a:alpha val="43137"/>
                    </a:srgbClr>
                  </a:outerShdw>
                </a:effectLst>
                <a:latin typeface="+mn-lt"/>
              </a:rPr>
              <a:t>For there are three that testify: </a:t>
            </a:r>
            <a:r>
              <a:rPr lang="en-US" sz="2800" b="1" baseline="30000" dirty="0">
                <a:solidFill>
                  <a:srgbClr val="BE0B07"/>
                </a:solidFill>
                <a:effectLst>
                  <a:outerShdw blurRad="38100" dist="38100" dir="2700000" algn="tl">
                    <a:srgbClr val="000000">
                      <a:alpha val="43137"/>
                    </a:srgbClr>
                  </a:outerShdw>
                </a:effectLst>
                <a:latin typeface="+mn-lt"/>
              </a:rPr>
              <a:t>8 </a:t>
            </a:r>
            <a:r>
              <a:rPr lang="en-US" sz="2800" b="1" dirty="0">
                <a:solidFill>
                  <a:srgbClr val="BE0B07"/>
                </a:solidFill>
                <a:effectLst>
                  <a:outerShdw blurRad="38100" dist="38100" dir="2700000" algn="tl">
                    <a:srgbClr val="000000">
                      <a:alpha val="43137"/>
                    </a:srgbClr>
                  </a:outerShdw>
                </a:effectLst>
                <a:latin typeface="+mn-lt"/>
              </a:rPr>
              <a:t>the Spirit and the water and the blood; and these three agree.  </a:t>
            </a:r>
            <a:r>
              <a:rPr lang="en-US" sz="2800" b="1" baseline="30000" dirty="0">
                <a:solidFill>
                  <a:srgbClr val="BE0B07"/>
                </a:solidFill>
                <a:effectLst>
                  <a:outerShdw blurRad="38100" dist="38100" dir="2700000" algn="tl">
                    <a:srgbClr val="000000">
                      <a:alpha val="43137"/>
                    </a:srgbClr>
                  </a:outerShdw>
                </a:effectLst>
                <a:latin typeface="+mn-lt"/>
              </a:rPr>
              <a:t>9 </a:t>
            </a:r>
            <a:r>
              <a:rPr lang="en-US" sz="2800" b="1" dirty="0">
                <a:solidFill>
                  <a:srgbClr val="BE0B07"/>
                </a:solidFill>
                <a:effectLst>
                  <a:outerShdw blurRad="38100" dist="38100" dir="2700000" algn="tl">
                    <a:srgbClr val="000000">
                      <a:alpha val="43137"/>
                    </a:srgbClr>
                  </a:outerShdw>
                </a:effectLst>
                <a:latin typeface="+mn-lt"/>
              </a:rPr>
              <a:t>If we receive the testimony of men, the testimony of God is greater, for this is the testimony of God that he has borne concerning his Son.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Whoever believes in the Son of God has the testimony in himself. Whoever does not believe God has made him a liar, because he has not believed in the testimony that God has borne concerning his Son. </a:t>
            </a:r>
            <a:r>
              <a:rPr lang="en-US" sz="2800" b="1" dirty="0">
                <a:solidFill>
                  <a:srgbClr val="BE0B07"/>
                </a:solidFill>
                <a:effectLst>
                  <a:outerShdw blurRad="38100" dist="38100" dir="2700000" algn="tl">
                    <a:srgbClr val="000000">
                      <a:alpha val="43137"/>
                    </a:srgbClr>
                  </a:outerShdw>
                </a:effectLst>
                <a:latin typeface="+mn-lt"/>
              </a:rPr>
              <a:t> </a:t>
            </a:r>
            <a:r>
              <a:rPr lang="en-US" sz="2800" b="1" baseline="30000" dirty="0">
                <a:solidFill>
                  <a:srgbClr val="BE0B07"/>
                </a:solidFill>
                <a:effectLst>
                  <a:outerShdw blurRad="38100" dist="38100" dir="2700000" algn="tl">
                    <a:srgbClr val="000000">
                      <a:alpha val="43137"/>
                    </a:srgbClr>
                  </a:outerShdw>
                </a:effectLst>
                <a:latin typeface="+mn-lt"/>
              </a:rPr>
              <a:t>11 </a:t>
            </a:r>
            <a:r>
              <a:rPr lang="en-US" sz="2800" b="1" dirty="0">
                <a:solidFill>
                  <a:srgbClr val="BE0B07"/>
                </a:solidFill>
                <a:effectLst>
                  <a:outerShdw blurRad="38100" dist="38100" dir="2700000" algn="tl">
                    <a:srgbClr val="000000">
                      <a:alpha val="43137"/>
                    </a:srgbClr>
                  </a:outerShdw>
                </a:effectLst>
                <a:latin typeface="+mn-lt"/>
              </a:rPr>
              <a:t>And this is the testimony, that God gave us eternal life, and this life is in his Son.  </a:t>
            </a:r>
            <a:r>
              <a:rPr lang="en-US" sz="2800" b="1" baseline="30000" dirty="0">
                <a:solidFill>
                  <a:srgbClr val="BE0B07"/>
                </a:solidFill>
                <a:effectLst>
                  <a:outerShdw blurRad="38100" dist="38100" dir="2700000" algn="tl">
                    <a:srgbClr val="000000">
                      <a:alpha val="43137"/>
                    </a:srgbClr>
                  </a:outerShdw>
                </a:effectLst>
                <a:latin typeface="+mn-lt"/>
              </a:rPr>
              <a:t>12 </a:t>
            </a:r>
            <a:r>
              <a:rPr lang="en-US" sz="2800" b="1" dirty="0">
                <a:solidFill>
                  <a:srgbClr val="BE0B07"/>
                </a:solidFill>
                <a:effectLst>
                  <a:outerShdw blurRad="38100" dist="38100" dir="2700000" algn="tl">
                    <a:srgbClr val="000000">
                      <a:alpha val="43137"/>
                    </a:srgbClr>
                  </a:outerShdw>
                </a:effectLst>
                <a:latin typeface="+mn-lt"/>
              </a:rPr>
              <a:t>Whoever has the Son has life; whoever does not have the Son of God does not have life</a:t>
            </a:r>
            <a:r>
              <a:rPr lang="en-US" sz="2800" b="1" dirty="0" smtClean="0">
                <a:solidFill>
                  <a:srgbClr val="BE0B07"/>
                </a:solidFill>
                <a:effectLst>
                  <a:outerShdw blurRad="38100" dist="38100" dir="2700000" algn="tl">
                    <a:srgbClr val="000000">
                      <a:alpha val="43137"/>
                    </a:srgbClr>
                  </a:outerShdw>
                </a:effectLst>
                <a:latin typeface="+mn-lt"/>
              </a:rPr>
              <a:t>.</a:t>
            </a:r>
            <a:br>
              <a:rPr lang="en-US" sz="2800" b="1" dirty="0" smtClean="0">
                <a:solidFill>
                  <a:srgbClr val="BE0B07"/>
                </a:solidFill>
                <a:effectLst>
                  <a:outerShdw blurRad="38100" dist="38100" dir="2700000" algn="tl">
                    <a:srgbClr val="000000">
                      <a:alpha val="43137"/>
                    </a:srgbClr>
                  </a:outerShdw>
                </a:effectLst>
                <a:latin typeface="+mn-lt"/>
              </a:rPr>
            </a:br>
            <a:r>
              <a:rPr lang="en-US" sz="2400" b="1" dirty="0">
                <a:solidFill>
                  <a:srgbClr val="BE0B07"/>
                </a:solidFill>
                <a:effectLst>
                  <a:outerShdw blurRad="38100" dist="38100" dir="2700000" algn="tl">
                    <a:srgbClr val="000000">
                      <a:alpha val="43137"/>
                    </a:srgbClr>
                  </a:outerShdw>
                </a:effectLst>
                <a:latin typeface="+mn-lt"/>
              </a:rPr>
              <a:t/>
            </a:r>
            <a:br>
              <a:rPr lang="en-US" sz="2400" b="1" dirty="0">
                <a:solidFill>
                  <a:srgbClr val="BE0B07"/>
                </a:solidFill>
                <a:effectLst>
                  <a:outerShdw blurRad="38100" dist="38100" dir="2700000" algn="tl">
                    <a:srgbClr val="000000">
                      <a:alpha val="43137"/>
                    </a:srgbClr>
                  </a:outerShdw>
                </a:effectLst>
                <a:latin typeface="+mn-lt"/>
              </a:rPr>
            </a:br>
            <a:r>
              <a:rPr lang="en-US" sz="2400" b="1" dirty="0" smtClean="0">
                <a:solidFill>
                  <a:srgbClr val="BE0B07"/>
                </a:solidFill>
                <a:effectLst>
                  <a:outerShdw blurRad="38100" dist="38100" dir="2700000" algn="tl">
                    <a:srgbClr val="000000">
                      <a:alpha val="43137"/>
                    </a:srgbClr>
                  </a:outerShdw>
                </a:effectLst>
                <a:latin typeface="+mn-lt"/>
              </a:rPr>
              <a:t>1 John 5:4-12 ESV</a:t>
            </a:r>
            <a:r>
              <a:rPr lang="en-US" sz="2800" dirty="0">
                <a:solidFill>
                  <a:srgbClr val="BE0B07"/>
                </a:solidFill>
                <a:effectLst>
                  <a:outerShdw blurRad="38100" dist="38100" dir="2700000" algn="tl">
                    <a:srgbClr val="000000">
                      <a:alpha val="43137"/>
                    </a:srgbClr>
                  </a:outerShdw>
                </a:effectLst>
                <a:latin typeface="+mn-lt"/>
              </a:rPr>
              <a:t/>
            </a:r>
            <a:br>
              <a:rPr lang="en-US" sz="2800" dirty="0">
                <a:solidFill>
                  <a:srgbClr val="BE0B07"/>
                </a:solidFill>
                <a:effectLst>
                  <a:outerShdw blurRad="38100" dist="38100" dir="2700000" algn="tl">
                    <a:srgbClr val="000000">
                      <a:alpha val="43137"/>
                    </a:srgbClr>
                  </a:outerShdw>
                </a:effectLst>
                <a:latin typeface="+mn-lt"/>
              </a:rPr>
            </a:b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23824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818037"/>
            <a:ext cx="11673110" cy="1325563"/>
          </a:xfrm>
        </p:spPr>
        <p:txBody>
          <a:bodyPr>
            <a:noAutofit/>
          </a:bodyPr>
          <a:lstStyle/>
          <a:p>
            <a:pPr algn="ctr"/>
            <a:r>
              <a:rPr lang="en-US" sz="2800" b="1" baseline="30000" dirty="0">
                <a:solidFill>
                  <a:srgbClr val="BE0B07"/>
                </a:solidFill>
                <a:effectLst>
                  <a:outerShdw blurRad="38100" dist="38100" dir="2700000" algn="tl">
                    <a:srgbClr val="000000">
                      <a:alpha val="43137"/>
                    </a:srgbClr>
                  </a:outerShdw>
                </a:effectLst>
                <a:latin typeface="+mn-lt"/>
              </a:rPr>
              <a:t>4 </a:t>
            </a:r>
            <a:r>
              <a:rPr lang="en-US" sz="2800" b="1" dirty="0">
                <a:solidFill>
                  <a:srgbClr val="BE0B07"/>
                </a:solidFill>
                <a:effectLst>
                  <a:outerShdw blurRad="38100" dist="38100" dir="2700000" algn="tl">
                    <a:srgbClr val="000000">
                      <a:alpha val="43137"/>
                    </a:srgbClr>
                  </a:outerShdw>
                </a:effectLst>
                <a:latin typeface="+mn-lt"/>
              </a:rPr>
              <a:t>For everyone who has been born of God overcomes the world. And this is the victory that has overcome the world—our faith.  </a:t>
            </a:r>
            <a:r>
              <a:rPr lang="en-US" sz="2800" b="1" baseline="30000" dirty="0">
                <a:solidFill>
                  <a:srgbClr val="BE0B07"/>
                </a:solidFill>
                <a:effectLst>
                  <a:outerShdw blurRad="38100" dist="38100" dir="2700000" algn="tl">
                    <a:srgbClr val="000000">
                      <a:alpha val="43137"/>
                    </a:srgbClr>
                  </a:outerShdw>
                </a:effectLst>
                <a:latin typeface="+mn-lt"/>
              </a:rPr>
              <a:t>5 </a:t>
            </a:r>
            <a:r>
              <a:rPr lang="en-US" sz="2800" b="1" dirty="0">
                <a:solidFill>
                  <a:srgbClr val="BE0B07"/>
                </a:solidFill>
                <a:effectLst>
                  <a:outerShdw blurRad="38100" dist="38100" dir="2700000" algn="tl">
                    <a:srgbClr val="000000">
                      <a:alpha val="43137"/>
                    </a:srgbClr>
                  </a:outerShdw>
                </a:effectLst>
                <a:latin typeface="+mn-lt"/>
              </a:rPr>
              <a:t>Who is it that overcomes the world except the one who believes that Jesus is the Son of God?  </a:t>
            </a:r>
            <a:r>
              <a:rPr lang="en-US" sz="2800" b="1" baseline="30000" dirty="0">
                <a:solidFill>
                  <a:srgbClr val="BE0B07"/>
                </a:solidFill>
                <a:effectLst>
                  <a:outerShdw blurRad="38100" dist="38100" dir="2700000" algn="tl">
                    <a:srgbClr val="000000">
                      <a:alpha val="43137"/>
                    </a:srgbClr>
                  </a:outerShdw>
                </a:effectLst>
                <a:latin typeface="+mn-lt"/>
              </a:rPr>
              <a:t>6 </a:t>
            </a:r>
            <a:r>
              <a:rPr lang="en-US" sz="2800" b="1" dirty="0">
                <a:solidFill>
                  <a:srgbClr val="BE0B07"/>
                </a:solidFill>
                <a:effectLst>
                  <a:outerShdw blurRad="38100" dist="38100" dir="2700000" algn="tl">
                    <a:srgbClr val="000000">
                      <a:alpha val="43137"/>
                    </a:srgbClr>
                  </a:outerShdw>
                </a:effectLst>
                <a:latin typeface="+mn-lt"/>
              </a:rPr>
              <a:t>This is he who came by water and blood—Jesus Christ; not by the water only but by the water and the blood. And the Spirit is the one who testifies, because the Spirit is the truth.  </a:t>
            </a:r>
            <a:r>
              <a:rPr lang="en-US" sz="2800" b="1" baseline="30000" dirty="0">
                <a:solidFill>
                  <a:srgbClr val="BE0B07"/>
                </a:solidFill>
                <a:effectLst>
                  <a:outerShdw blurRad="38100" dist="38100" dir="2700000" algn="tl">
                    <a:srgbClr val="000000">
                      <a:alpha val="43137"/>
                    </a:srgbClr>
                  </a:outerShdw>
                </a:effectLst>
                <a:latin typeface="+mn-lt"/>
              </a:rPr>
              <a:t>7 </a:t>
            </a:r>
            <a:r>
              <a:rPr lang="en-US" sz="2800" b="1" dirty="0">
                <a:solidFill>
                  <a:srgbClr val="BE0B07"/>
                </a:solidFill>
                <a:effectLst>
                  <a:outerShdw blurRad="38100" dist="38100" dir="2700000" algn="tl">
                    <a:srgbClr val="000000">
                      <a:alpha val="43137"/>
                    </a:srgbClr>
                  </a:outerShdw>
                </a:effectLst>
                <a:latin typeface="+mn-lt"/>
              </a:rPr>
              <a:t>For there are three that testify: </a:t>
            </a:r>
            <a:r>
              <a:rPr lang="en-US" sz="2800" b="1" baseline="30000" dirty="0">
                <a:solidFill>
                  <a:srgbClr val="BE0B07"/>
                </a:solidFill>
                <a:effectLst>
                  <a:outerShdw blurRad="38100" dist="38100" dir="2700000" algn="tl">
                    <a:srgbClr val="000000">
                      <a:alpha val="43137"/>
                    </a:srgbClr>
                  </a:outerShdw>
                </a:effectLst>
                <a:latin typeface="+mn-lt"/>
              </a:rPr>
              <a:t>8 </a:t>
            </a:r>
            <a:r>
              <a:rPr lang="en-US" sz="2800" b="1" dirty="0">
                <a:solidFill>
                  <a:srgbClr val="BE0B07"/>
                </a:solidFill>
                <a:effectLst>
                  <a:outerShdw blurRad="38100" dist="38100" dir="2700000" algn="tl">
                    <a:srgbClr val="000000">
                      <a:alpha val="43137"/>
                    </a:srgbClr>
                  </a:outerShdw>
                </a:effectLst>
                <a:latin typeface="+mn-lt"/>
              </a:rPr>
              <a:t>the Spirit and the water and the blood; and these three agree.  </a:t>
            </a:r>
            <a:r>
              <a:rPr lang="en-US" sz="2800" b="1" baseline="30000" dirty="0">
                <a:solidFill>
                  <a:srgbClr val="BE0B07"/>
                </a:solidFill>
                <a:effectLst>
                  <a:outerShdw blurRad="38100" dist="38100" dir="2700000" algn="tl">
                    <a:srgbClr val="000000">
                      <a:alpha val="43137"/>
                    </a:srgbClr>
                  </a:outerShdw>
                </a:effectLst>
                <a:latin typeface="+mn-lt"/>
              </a:rPr>
              <a:t>9 </a:t>
            </a:r>
            <a:r>
              <a:rPr lang="en-US" sz="2800" b="1" dirty="0">
                <a:solidFill>
                  <a:srgbClr val="BE0B07"/>
                </a:solidFill>
                <a:effectLst>
                  <a:outerShdw blurRad="38100" dist="38100" dir="2700000" algn="tl">
                    <a:srgbClr val="000000">
                      <a:alpha val="43137"/>
                    </a:srgbClr>
                  </a:outerShdw>
                </a:effectLst>
                <a:latin typeface="+mn-lt"/>
              </a:rPr>
              <a:t>If we receive the testimony of men, the testimony of God is greater, for this is the testimony of God that he has borne concerning his Son.  </a:t>
            </a:r>
            <a:r>
              <a:rPr lang="en-US" sz="2800" b="1" baseline="30000" dirty="0">
                <a:solidFill>
                  <a:srgbClr val="BE0B07"/>
                </a:solidFill>
                <a:effectLst>
                  <a:outerShdw blurRad="38100" dist="38100" dir="2700000" algn="tl">
                    <a:srgbClr val="000000">
                      <a:alpha val="43137"/>
                    </a:srgbClr>
                  </a:outerShdw>
                </a:effectLst>
                <a:latin typeface="+mn-lt"/>
              </a:rPr>
              <a:t>10 </a:t>
            </a:r>
            <a:r>
              <a:rPr lang="en-US" sz="2800" b="1" dirty="0">
                <a:solidFill>
                  <a:srgbClr val="BE0B07"/>
                </a:solidFill>
                <a:effectLst>
                  <a:outerShdw blurRad="38100" dist="38100" dir="2700000" algn="tl">
                    <a:srgbClr val="000000">
                      <a:alpha val="43137"/>
                    </a:srgbClr>
                  </a:outerShdw>
                </a:effectLst>
                <a:latin typeface="+mn-lt"/>
              </a:rPr>
              <a:t>Whoever believes in the Son of God has the testimony in himself. Whoever does not believe God has made him a liar, because he has not believed in the testimony that God has borne concerning his Son.  </a:t>
            </a:r>
            <a:r>
              <a:rPr lang="en-US" sz="2800" b="1" baseline="30000" dirty="0">
                <a:solidFill>
                  <a:srgbClr val="180902"/>
                </a:solidFill>
                <a:effectLst>
                  <a:outerShdw blurRad="38100" dist="38100" dir="2700000" algn="tl">
                    <a:srgbClr val="000000">
                      <a:alpha val="43137"/>
                    </a:srgbClr>
                  </a:outerShdw>
                </a:effectLst>
                <a:latin typeface="+mn-lt"/>
              </a:rPr>
              <a:t>11 </a:t>
            </a:r>
            <a:r>
              <a:rPr lang="en-US" sz="2800" b="1" dirty="0">
                <a:solidFill>
                  <a:srgbClr val="180902"/>
                </a:solidFill>
                <a:effectLst>
                  <a:outerShdw blurRad="38100" dist="38100" dir="2700000" algn="tl">
                    <a:srgbClr val="000000">
                      <a:alpha val="43137"/>
                    </a:srgbClr>
                  </a:outerShdw>
                </a:effectLst>
                <a:latin typeface="+mn-lt"/>
              </a:rPr>
              <a:t>And this is the testimony, that God gave us eternal life, and this life is in his Son.  </a:t>
            </a:r>
            <a:r>
              <a:rPr lang="en-US" sz="2800" b="1" baseline="30000" dirty="0">
                <a:solidFill>
                  <a:srgbClr val="180902"/>
                </a:solidFill>
                <a:effectLst>
                  <a:outerShdw blurRad="38100" dist="38100" dir="2700000" algn="tl">
                    <a:srgbClr val="000000">
                      <a:alpha val="43137"/>
                    </a:srgbClr>
                  </a:outerShdw>
                </a:effectLst>
                <a:latin typeface="+mn-lt"/>
              </a:rPr>
              <a:t>12 </a:t>
            </a:r>
            <a:r>
              <a:rPr lang="en-US" sz="2800" b="1" dirty="0">
                <a:solidFill>
                  <a:srgbClr val="180902"/>
                </a:solidFill>
                <a:effectLst>
                  <a:outerShdw blurRad="38100" dist="38100" dir="2700000" algn="tl">
                    <a:srgbClr val="000000">
                      <a:alpha val="43137"/>
                    </a:srgbClr>
                  </a:outerShdw>
                </a:effectLst>
                <a:latin typeface="+mn-lt"/>
              </a:rPr>
              <a:t>Whoever has the Son has life; whoever does not have the Son of God does not have life</a:t>
            </a:r>
            <a:r>
              <a:rPr lang="en-US" sz="2800" b="1" dirty="0" smtClean="0">
                <a:solidFill>
                  <a:srgbClr val="180902"/>
                </a:solidFill>
                <a:effectLst>
                  <a:outerShdw blurRad="38100" dist="38100" dir="2700000" algn="tl">
                    <a:srgbClr val="000000">
                      <a:alpha val="43137"/>
                    </a:srgbClr>
                  </a:outerShdw>
                </a:effectLst>
                <a:latin typeface="+mn-lt"/>
              </a:rPr>
              <a:t>.</a:t>
            </a:r>
            <a:br>
              <a:rPr lang="en-US" sz="2800" b="1" dirty="0" smtClean="0">
                <a:solidFill>
                  <a:srgbClr val="180902"/>
                </a:solidFill>
                <a:effectLst>
                  <a:outerShdw blurRad="38100" dist="38100" dir="2700000" algn="tl">
                    <a:srgbClr val="000000">
                      <a:alpha val="43137"/>
                    </a:srgbClr>
                  </a:outerShdw>
                </a:effectLst>
                <a:latin typeface="+mn-lt"/>
              </a:rPr>
            </a:br>
            <a:r>
              <a:rPr lang="en-US" sz="2400" b="1" dirty="0">
                <a:solidFill>
                  <a:srgbClr val="BE0B07"/>
                </a:solidFill>
                <a:effectLst>
                  <a:outerShdw blurRad="38100" dist="38100" dir="2700000" algn="tl">
                    <a:srgbClr val="000000">
                      <a:alpha val="43137"/>
                    </a:srgbClr>
                  </a:outerShdw>
                </a:effectLst>
                <a:latin typeface="+mn-lt"/>
              </a:rPr>
              <a:t/>
            </a:r>
            <a:br>
              <a:rPr lang="en-US" sz="2400" b="1" dirty="0">
                <a:solidFill>
                  <a:srgbClr val="BE0B07"/>
                </a:solidFill>
                <a:effectLst>
                  <a:outerShdw blurRad="38100" dist="38100" dir="2700000" algn="tl">
                    <a:srgbClr val="000000">
                      <a:alpha val="43137"/>
                    </a:srgbClr>
                  </a:outerShdw>
                </a:effectLst>
                <a:latin typeface="+mn-lt"/>
              </a:rPr>
            </a:br>
            <a:r>
              <a:rPr lang="en-US" sz="2400" b="1" dirty="0" smtClean="0">
                <a:solidFill>
                  <a:srgbClr val="BE0B07"/>
                </a:solidFill>
                <a:effectLst>
                  <a:outerShdw blurRad="38100" dist="38100" dir="2700000" algn="tl">
                    <a:srgbClr val="000000">
                      <a:alpha val="43137"/>
                    </a:srgbClr>
                  </a:outerShdw>
                </a:effectLst>
                <a:latin typeface="+mn-lt"/>
              </a:rPr>
              <a:t>1 John 5:4-12 ESV</a:t>
            </a:r>
            <a:r>
              <a:rPr lang="en-US" sz="2800" dirty="0">
                <a:solidFill>
                  <a:srgbClr val="BE0B07"/>
                </a:solidFill>
                <a:effectLst>
                  <a:outerShdw blurRad="38100" dist="38100" dir="2700000" algn="tl">
                    <a:srgbClr val="000000">
                      <a:alpha val="43137"/>
                    </a:srgbClr>
                  </a:outerShdw>
                </a:effectLst>
                <a:latin typeface="+mn-lt"/>
              </a:rPr>
              <a:t/>
            </a:r>
            <a:br>
              <a:rPr lang="en-US" sz="2800" dirty="0">
                <a:solidFill>
                  <a:srgbClr val="BE0B07"/>
                </a:solidFill>
                <a:effectLst>
                  <a:outerShdw blurRad="38100" dist="38100" dir="2700000" algn="tl">
                    <a:srgbClr val="000000">
                      <a:alpha val="43137"/>
                    </a:srgbClr>
                  </a:outerShdw>
                </a:effectLst>
                <a:latin typeface="+mn-lt"/>
              </a:rPr>
            </a:b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5143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1410160"/>
            <a:ext cx="11107057"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11 </a:t>
            </a:r>
            <a:r>
              <a:rPr lang="en-US" b="1" dirty="0">
                <a:solidFill>
                  <a:srgbClr val="BE0B07"/>
                </a:solidFill>
                <a:effectLst>
                  <a:outerShdw blurRad="38100" dist="38100" dir="2700000" algn="tl">
                    <a:srgbClr val="000000">
                      <a:alpha val="43137"/>
                    </a:srgbClr>
                  </a:outerShdw>
                </a:effectLst>
                <a:latin typeface="+mn-lt"/>
              </a:rPr>
              <a:t>And </a:t>
            </a:r>
            <a:r>
              <a:rPr lang="en-US" b="1" dirty="0">
                <a:solidFill>
                  <a:srgbClr val="BE0B07"/>
                </a:solidFill>
                <a:effectLst>
                  <a:outerShdw blurRad="38100" dist="38100" dir="2700000" algn="tl">
                    <a:srgbClr val="000000">
                      <a:alpha val="43137"/>
                    </a:srgbClr>
                  </a:outerShdw>
                </a:effectLst>
                <a:latin typeface="+mn-lt"/>
              </a:rPr>
              <a:t>they have conquered him by the blood of the Lamb and by the word of their testimony, for they loved not their lives even unto death</a:t>
            </a:r>
            <a:r>
              <a:rPr lang="en-US" b="1" dirty="0" smtClean="0">
                <a:solidFill>
                  <a:srgbClr val="BE0B07"/>
                </a:solidFill>
                <a:effectLst>
                  <a:outerShdw blurRad="38100" dist="38100" dir="2700000" algn="tl">
                    <a:srgbClr val="000000">
                      <a:alpha val="43137"/>
                    </a:srgbClr>
                  </a:outerShdw>
                </a:effectLst>
                <a:latin typeface="+mn-lt"/>
              </a:rPr>
              <a:t>.</a:t>
            </a:r>
            <a:br>
              <a:rPr lang="en-US" b="1" dirty="0" smtClean="0">
                <a:solidFill>
                  <a:srgbClr val="BE0B07"/>
                </a:solidFill>
                <a:effectLst>
                  <a:outerShdw blurRad="38100" dist="38100" dir="2700000" algn="tl">
                    <a:srgbClr val="000000">
                      <a:alpha val="43137"/>
                    </a:srgbClr>
                  </a:outerShdw>
                </a:effectLst>
                <a:latin typeface="+mn-lt"/>
              </a:rPr>
            </a:br>
            <a:r>
              <a:rPr lang="en-US" sz="3600" b="1" dirty="0">
                <a:solidFill>
                  <a:srgbClr val="BE0B07"/>
                </a:solidFill>
                <a:effectLst>
                  <a:outerShdw blurRad="38100" dist="38100" dir="2700000" algn="tl">
                    <a:srgbClr val="000000">
                      <a:alpha val="43137"/>
                    </a:srgbClr>
                  </a:outerShdw>
                </a:effectLst>
                <a:latin typeface="+mn-lt"/>
              </a:rPr>
              <a:t/>
            </a:r>
            <a:br>
              <a:rPr lang="en-US" sz="3600"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Revelation 12:11 ESV</a:t>
            </a:r>
            <a:endParaRPr lang="en-US"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4377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1482730"/>
            <a:ext cx="11107057"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33 </a:t>
            </a:r>
            <a:r>
              <a:rPr lang="en-US" b="1" dirty="0">
                <a:solidFill>
                  <a:srgbClr val="BE0B07"/>
                </a:solidFill>
                <a:effectLst>
                  <a:outerShdw blurRad="38100" dist="38100" dir="2700000" algn="tl">
                    <a:srgbClr val="000000">
                      <a:alpha val="43137"/>
                    </a:srgbClr>
                  </a:outerShdw>
                </a:effectLst>
                <a:latin typeface="+mn-lt"/>
              </a:rPr>
              <a:t>I have said these things to you, that in me you may have peace. In the world you will have tribulation. But take heart; I have overcome the world.”</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sz="3600" b="1" dirty="0">
                <a:solidFill>
                  <a:srgbClr val="BE0B07"/>
                </a:solidFill>
                <a:effectLst>
                  <a:outerShdw blurRad="38100" dist="38100" dir="2700000" algn="tl">
                    <a:srgbClr val="000000">
                      <a:alpha val="43137"/>
                    </a:srgbClr>
                  </a:outerShdw>
                </a:effectLst>
                <a:latin typeface="+mn-lt"/>
              </a:rPr>
              <a:t/>
            </a:r>
            <a:br>
              <a:rPr lang="en-US" sz="3600"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John 16:33 ESV</a:t>
            </a:r>
            <a:endParaRPr lang="en-US"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59265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1918154"/>
            <a:ext cx="11107057"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9 </a:t>
            </a:r>
            <a:r>
              <a:rPr lang="en-US" b="1" dirty="0">
                <a:solidFill>
                  <a:srgbClr val="BE0B07"/>
                </a:solidFill>
                <a:effectLst>
                  <a:outerShdw blurRad="38100" dist="38100" dir="2700000" algn="tl">
                    <a:srgbClr val="000000">
                      <a:alpha val="43137"/>
                    </a:srgbClr>
                  </a:outerShdw>
                </a:effectLst>
                <a:latin typeface="+mn-lt"/>
              </a:rPr>
              <a:t>Therefore God has highly exalted him and bestowed on him the name that is above every name, </a:t>
            </a:r>
            <a:r>
              <a:rPr lang="en-US" b="1" baseline="30000" dirty="0">
                <a:solidFill>
                  <a:srgbClr val="BE0B07"/>
                </a:solidFill>
                <a:effectLst>
                  <a:outerShdw blurRad="38100" dist="38100" dir="2700000" algn="tl">
                    <a:srgbClr val="000000">
                      <a:alpha val="43137"/>
                    </a:srgbClr>
                  </a:outerShdw>
                </a:effectLst>
                <a:latin typeface="+mn-lt"/>
              </a:rPr>
              <a:t>10 </a:t>
            </a:r>
            <a:r>
              <a:rPr lang="en-US" b="1" dirty="0">
                <a:solidFill>
                  <a:srgbClr val="BE0B07"/>
                </a:solidFill>
                <a:effectLst>
                  <a:outerShdw blurRad="38100" dist="38100" dir="2700000" algn="tl">
                    <a:srgbClr val="000000">
                      <a:alpha val="43137"/>
                    </a:srgbClr>
                  </a:outerShdw>
                </a:effectLst>
                <a:latin typeface="+mn-lt"/>
              </a:rPr>
              <a:t>so that at the name of Jesus every knee should bow, in heaven and on earth and under the earth,</a:t>
            </a:r>
            <a:r>
              <a:rPr lang="en-US" b="1" dirty="0">
                <a:solidFill>
                  <a:srgbClr val="BE0B07"/>
                </a:solidFill>
                <a:effectLst>
                  <a:outerShdw blurRad="38100" dist="38100" dir="2700000" algn="tl">
                    <a:srgbClr val="000000">
                      <a:alpha val="43137"/>
                    </a:srgbClr>
                  </a:outerShdw>
                </a:effectLst>
                <a:latin typeface="+mn-lt"/>
              </a:rPr>
              <a:t> </a:t>
            </a:r>
            <a:r>
              <a:rPr lang="en-US" b="1" baseline="30000" dirty="0">
                <a:solidFill>
                  <a:srgbClr val="BE0B07"/>
                </a:solidFill>
                <a:effectLst>
                  <a:outerShdw blurRad="38100" dist="38100" dir="2700000" algn="tl">
                    <a:srgbClr val="000000">
                      <a:alpha val="43137"/>
                    </a:srgbClr>
                  </a:outerShdw>
                </a:effectLst>
                <a:latin typeface="+mn-lt"/>
              </a:rPr>
              <a:t>11 </a:t>
            </a:r>
            <a:r>
              <a:rPr lang="en-US" b="1" dirty="0">
                <a:solidFill>
                  <a:srgbClr val="BE0B07"/>
                </a:solidFill>
                <a:effectLst>
                  <a:outerShdw blurRad="38100" dist="38100" dir="2700000" algn="tl">
                    <a:srgbClr val="000000">
                      <a:alpha val="43137"/>
                    </a:srgbClr>
                  </a:outerShdw>
                </a:effectLst>
                <a:latin typeface="+mn-lt"/>
              </a:rPr>
              <a:t>and every tongue confess that Jesus Christ is Lord, to the glory of God the Father.</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sz="3600" b="1" dirty="0">
                <a:solidFill>
                  <a:srgbClr val="BE0B07"/>
                </a:solidFill>
                <a:effectLst>
                  <a:outerShdw blurRad="38100" dist="38100" dir="2700000" algn="tl">
                    <a:srgbClr val="000000">
                      <a:alpha val="43137"/>
                    </a:srgbClr>
                  </a:outerShdw>
                </a:effectLst>
                <a:latin typeface="+mn-lt"/>
              </a:rPr>
              <a:t/>
            </a:r>
            <a:br>
              <a:rPr lang="en-US" sz="3600"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Philippians 2:9-11 ESV</a:t>
            </a:r>
            <a:endParaRPr lang="en-US"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0988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TotalTime>
  <Words>13</Words>
  <Application>Microsoft Office PowerPoint</Application>
  <PresentationFormat>Widescreen</PresentationFormat>
  <Paragraphs>13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4 For everyone who has been born of God overcomes the world. And this is the victory that has overcome the world—our faith.  5 Who is it that overcomes the world except the one who believes that Jesus is the Son of God?  6 This is he who came by water and blood—Jesus Christ; not by the water only but by the water and the blood. And the Spirit is the one who testifies, because the Spirit is the truth.  7 For there are three that testify: 8 the Spirit and the water and the blood; and these three agree.  9 If we receive the testimony of men, the testimony of God is greater, for this is the testimony of God that he has borne concerning his Son.  10 Whoever believes in the Son of God has the testimony in himself. Whoever does not believe God has made him a liar, because he has not believed in the testimony that God has borne concerning his Son.  11 And this is the testimony, that God gave us eternal life, and this life is in his Son.  12 Whoever has the Son has life; whoever does not have the Son of God does not have life.  1 John 5:4-12 ESV </vt:lpstr>
      <vt:lpstr>4 For everyone who has been born of God overcomes the world. And this is the victory that has overcome the world—our faith.  5 Who is it that overcomes the world except the one who believes that Jesus is the Son of God?  6 This is he who came by water and blood—Jesus Christ; not by the water only but by the water and the blood. And the Spirit is the one who testifies, because the Spirit is the truth.  7 For there are three that testify: 8 the Spirit and the water and the blood; and these three agree.  9 If we receive the testimony of men, the testimony of God is greater, for this is the testimony of God that he has borne concerning his Son.  10 Whoever believes in the Son of God has the testimony in himself. Whoever does not believe God has made him a liar, because he has not believed in the testimony that God has borne concerning his Son.  11 And this is the testimony, that God gave us eternal life, and this life is in his Son.  12 Whoever has the Son has life; whoever does not have the Son of God does not have life.  1 John 5:4-12 ESV </vt:lpstr>
      <vt:lpstr>4 For everyone who has been born of God overcomes the world. And this is the victory that has overcome the world—our faith.  5 Who is it that overcomes the world except the one who believes that Jesus is the Son of God?  6 This is he who came by water and blood—Jesus Christ; not by the water only but by the water and the blood. And the Spirit is the one who testifies, because the Spirit is the truth.  7 For there are three that testify: 8 the Spirit and the water and the blood; and these three agree.  9 If we receive the testimony of men, the testimony of God is greater, for this is the testimony of God that he has borne concerning his Son.  10 Whoever believes in the Son of God has the testimony in himself. Whoever does not believe God has made him a liar, because he has not believed in the testimony that God has borne concerning his Son.  11 And this is the testimony, that God gave us eternal life, and this life is in his Son.  12 Whoever has the Son has life; whoever does not have the Son of God does not have life.  1 John 5:4-12 ESV </vt:lpstr>
      <vt:lpstr>16 And when Jesus was baptized, immediately he went up from the water, and behold, the heavens were opened to him, and he saw the Spirit of God descending like a dove and coming to rest on him; 17 and behold, a voice from heaven said, “This is my beloved Son, with whom I am well pleased.”  Matthew 3:16-17 ESV </vt:lpstr>
      <vt:lpstr>4 For everyone who has been born of God overcomes the world. And this is the victory that has overcome the world—our faith.  5 Who is it that overcomes the world except the one who believes that Jesus is the Son of God?  6 This is he who came by water and blood—Jesus Christ; not by the water only but by the water and the blood. And the Spirit is the one who testifies, because the Spirit is the truth.  7 For there are three that testify: 8 the Spirit and the water and the blood; and these three agree.  9 If we receive the testimony of men, the testimony of God is greater, for this is the testimony of God that he has borne concerning his Son.  10 Whoever believes in the Son of God has the testimony in himself. Whoever does not believe God has made him a liar, because he has not believed in the testimony that God has borne concerning his Son.  11 And this is the testimony, that God gave us eternal life, and this life is in his Son.  12 Whoever has the Son has life; whoever does not have the Son of God does not have life.  1 John 5:4-12 ESV </vt:lpstr>
      <vt:lpstr>4 For everyone who has been born of God overcomes the world. And this is the victory that has overcome the world—our faith.  5 Who is it that overcomes the world except the one who believes that Jesus is the Son of God?  6 This is he who came by water and blood—Jesus Christ; not by the water only but by the water and the blood. And the Spirit is the one who testifies, because the Spirit is the truth.  7 For there are three that testify: 8 the Spirit and the water and the blood; and these three agree.  9 If we receive the testimony of men, the testimony of God is greater, for this is the testimony of God that he has borne concerning his Son.  10 Whoever believes in the Son of God has the testimony in himself. Whoever does not believe God has made him a liar, because he has not believed in the testimony that God has borne concerning his Son.  11 And this is the testimony, that God gave us eternal life, and this life is in his Son.  12 Whoever has the Son has life; whoever does not have the Son of God does not have life.  1 John 5:4-12 ESV </vt:lpstr>
      <vt:lpstr>4 For everyone who has been born of God overcomes the world. And this is the victory that has overcome the world—our faith.  5 Who is it that overcomes the world except the one who believes that Jesus is the Son of God?  6 This is he who came by water and blood—Jesus Christ; not by the water only but by the water and the blood. And the Spirit is the one who testifies, because the Spirit is the truth.  7 For there are three that testify: 8 the Spirit and the water and the blood; and these three agree.  9 If we receive the testimony of men, the testimony of God is greater, for this is the testimony of God that he has borne concerning his Son.  10 Whoever believes in the Son of God has the testimony in himself. Whoever does not believe God has made him a liar, because he has not believed in the testimony that God has borne concerning his Son.  11 And this is the testimony, that God gave us eternal life, and this life is in his Son.  12 Whoever has the Son has life; whoever does not have the Son of God does not have life.  1 John 5:4-12 ESV </vt:lpstr>
      <vt:lpstr>19 God is not man, that he should lie, or a son of man, that he should change his mind.  Has he said, and will he not do it? Or has he spoken, and will he not fulfill it?  Numbers 23:19 ESV </vt:lpstr>
      <vt:lpstr>4 For everyone who has been born of God overcomes the world. And this is the victory that has overcome the world—our faith.  5 Who is it that overcomes the world except the one who believes that Jesus is the Son of God?  6 This is he who came by water and blood—Jesus Christ; not by the water only but by the water and the blood. And the Spirit is the one who testifies, because the Spirit is the truth.  7 For there are three that testify: 8 the Spirit and the water and the blood; and these three agree.  9 If we receive the testimony of men, the testimony of God is greater, for this is the testimony of God that he has borne concerning his Son.  10 Whoever believes in the Son of God has the testimony in himself. Whoever does not believe God has made him a liar, because he has not believed in the testimony that God has borne concerning his Son.  11 And this is the testimony, that God gave us eternal life, and this life is in his Son.  12 Whoever has the Son has life; whoever does not have the Son of God does not have life.  1 John 5:4-12 ESV </vt:lpstr>
      <vt:lpstr>4 For everyone who has been born of God overcomes the world. And this is the victory that has overcome the world—our faith.  5 Who is it that overcomes the world except the one who believes that Jesus is the Son of God?  6 This is he who came by water and blood—Jesus Christ; not by the water only but by the water and the blood. And the Spirit is the one who testifies, because the Spirit is the truth.  7 For there are three that testify: 8 the Spirit and the water and the blood; and these three agree.  9 If we receive the testimony of men, the testimony of God is greater, for this is the testimony of God that he has borne concerning his Son.  10 Whoever believes in the Son of God has the testimony in himself. Whoever does not believe God has made him a liar, because he has not believed in the testimony that God has borne concerning his Son.  11 And this is the testimony, that God gave us eternal life, and this life is in his Son.  12 Whoever has the Son has life; whoever does not have the Son of God does not have life.  1 John 5:4-12 ESV </vt:lpstr>
      <vt:lpstr>11 And they have conquered him by the blood of the Lamb and by the word of their testimony, for they loved not their lives even unto death.  Revelation 12:11 ESV</vt:lpstr>
      <vt:lpstr>33 I have said these things to you, that in me you may have peace. In the world you will have tribulation. But take heart; I have overcome the world.”  John 16:33 ESV</vt:lpstr>
      <vt:lpstr>9 Therefore God has highly exalted him and bestowed on him the name that is above every name, 10 so that at the name of Jesus every knee should bow, in heaven and on earth and under the earth, 11 and every tongue confess that Jesus Christ is Lord, to the glory of God the Father.  Philippians 2:9-11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27</cp:revision>
  <dcterms:created xsi:type="dcterms:W3CDTF">2018-03-10T02:10:47Z</dcterms:created>
  <dcterms:modified xsi:type="dcterms:W3CDTF">2018-05-06T09:31:56Z</dcterms:modified>
</cp:coreProperties>
</file>