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83" r:id="rId2"/>
    <p:sldId id="284" r:id="rId3"/>
    <p:sldId id="294" r:id="rId4"/>
    <p:sldId id="285" r:id="rId5"/>
    <p:sldId id="295" r:id="rId6"/>
    <p:sldId id="286" r:id="rId7"/>
    <p:sldId id="287" r:id="rId8"/>
    <p:sldId id="296" r:id="rId9"/>
    <p:sldId id="297" r:id="rId10"/>
    <p:sldId id="298" r:id="rId11"/>
    <p:sldId id="29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0B07"/>
    <a:srgbClr val="180902"/>
    <a:srgbClr val="BB3C09"/>
    <a:srgbClr val="EBEBE7"/>
    <a:srgbClr val="E7DBBF"/>
    <a:srgbClr val="E8E9EC"/>
    <a:srgbClr val="E8E0C9"/>
    <a:srgbClr val="E6B93B"/>
    <a:srgbClr val="EBAD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E8C41-90E6-4FCB-9E10-C99454604514}" type="datetimeFigureOut">
              <a:rPr lang="en-US" smtClean="0"/>
              <a:t>4/29/2018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AA9F4-7F16-46A2-ACF9-CBFA9B50F733}" type="slidenum">
              <a:rPr lang="en-US" smtClean="0"/>
              <a:t>‹#›</a:t>
            </a:fld>
            <a:endParaRPr lang="en-US"/>
          </a:p>
        </p:txBody>
      </p:sp>
    </p:spTree>
    <p:extLst>
      <p:ext uri="{BB962C8B-B14F-4D97-AF65-F5344CB8AC3E}">
        <p14:creationId xmlns:p14="http://schemas.microsoft.com/office/powerpoint/2010/main" val="919125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4/29/2018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304480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4/29/2018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8025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75AEC8-74E3-4925-8AFC-42F0A6F77C86}" type="datetimeFigureOut">
              <a:rPr lang="en-US" smtClean="0"/>
              <a:t>4/29/2018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223864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75AEC8-74E3-4925-8AFC-42F0A6F77C86}" type="datetimeFigureOut">
              <a:rPr lang="en-US" smtClean="0"/>
              <a:t>4/29/2018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82439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75AEC8-74E3-4925-8AFC-42F0A6F77C86}" type="datetimeFigureOut">
              <a:rPr lang="en-US" smtClean="0"/>
              <a:t>4/29/2018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66446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75AEC8-74E3-4925-8AFC-42F0A6F77C86}" type="datetimeFigureOut">
              <a:rPr lang="en-US" smtClean="0"/>
              <a:t>4/29/2018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50355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75AEC8-74E3-4925-8AFC-42F0A6F77C86}" type="datetimeFigureOut">
              <a:rPr lang="en-US" smtClean="0"/>
              <a:t>4/29/2018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94020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4/29/2018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598854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5AEC8-74E3-4925-8AFC-42F0A6F77C86}" type="datetimeFigureOut">
              <a:rPr lang="en-US" smtClean="0"/>
              <a:t>4/29/2018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6586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4/29/2018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300523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5AEC8-74E3-4925-8AFC-42F0A6F77C86}" type="datetimeFigureOut">
              <a:rPr lang="en-US" smtClean="0"/>
              <a:t>4/29/2018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27FBE-A89F-421E-919F-6C6A96E524BC}" type="slidenum">
              <a:rPr lang="en-US" smtClean="0"/>
              <a:t>‹#›</a:t>
            </a:fld>
            <a:endParaRPr lang="en-US"/>
          </a:p>
        </p:txBody>
      </p:sp>
    </p:spTree>
    <p:extLst>
      <p:ext uri="{BB962C8B-B14F-4D97-AF65-F5344CB8AC3E}">
        <p14:creationId xmlns:p14="http://schemas.microsoft.com/office/powerpoint/2010/main" val="143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75AEC8-74E3-4925-8AFC-42F0A6F77C86}" type="datetimeFigureOut">
              <a:rPr lang="en-US" smtClean="0"/>
              <a:t>4/29/2018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27FBE-A89F-421E-919F-6C6A96E524BC}" type="slidenum">
              <a:rPr lang="en-US" smtClean="0"/>
              <a:t>‹#›</a:t>
            </a:fld>
            <a:endParaRPr lang="en-US"/>
          </a:p>
        </p:txBody>
      </p:sp>
    </p:spTree>
    <p:extLst>
      <p:ext uri="{BB962C8B-B14F-4D97-AF65-F5344CB8AC3E}">
        <p14:creationId xmlns:p14="http://schemas.microsoft.com/office/powerpoint/2010/main" val="2444793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3124" y="4833257"/>
            <a:ext cx="4856342" cy="2728583"/>
          </a:xfrm>
          <a:prstGeom prst="rect">
            <a:avLst/>
          </a:prstGeom>
        </p:spPr>
      </p:pic>
    </p:spTree>
    <p:extLst>
      <p:ext uri="{BB962C8B-B14F-4D97-AF65-F5344CB8AC3E}">
        <p14:creationId xmlns:p14="http://schemas.microsoft.com/office/powerpoint/2010/main" val="1034522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742" y="2672888"/>
            <a:ext cx="11556999" cy="1325563"/>
          </a:xfrm>
        </p:spPr>
        <p:txBody>
          <a:bodyPr>
            <a:noAutofit/>
          </a:bodyPr>
          <a:lstStyle/>
          <a:p>
            <a:pPr algn="ctr"/>
            <a:r>
              <a:rPr lang="en-US" sz="3200" b="1" baseline="30000" dirty="0">
                <a:solidFill>
                  <a:srgbClr val="C00000"/>
                </a:solidFill>
                <a:effectLst>
                  <a:outerShdw blurRad="38100" dist="38100" dir="2700000" algn="tl">
                    <a:srgbClr val="000000">
                      <a:alpha val="43137"/>
                    </a:srgbClr>
                  </a:outerShdw>
                </a:effectLst>
                <a:latin typeface="+mn-lt"/>
              </a:rPr>
              <a:t>20 </a:t>
            </a:r>
            <a:r>
              <a:rPr lang="en-US" sz="3200" b="1" dirty="0">
                <a:solidFill>
                  <a:srgbClr val="C00000"/>
                </a:solidFill>
                <a:effectLst>
                  <a:outerShdw blurRad="38100" dist="38100" dir="2700000" algn="tl">
                    <a:srgbClr val="000000">
                      <a:alpha val="43137"/>
                    </a:srgbClr>
                  </a:outerShdw>
                </a:effectLst>
                <a:latin typeface="+mn-lt"/>
              </a:rPr>
              <a:t>If anyone says “I love God” and yet hates his fellow Christian, he is a liar, because the one who does not love his fellow Christian whom he has seen cannot love God whom he has not seen. </a:t>
            </a:r>
            <a:r>
              <a:rPr lang="en-US" sz="3200" b="1" baseline="30000" dirty="0">
                <a:solidFill>
                  <a:srgbClr val="C00000"/>
                </a:solidFill>
                <a:effectLst>
                  <a:outerShdw blurRad="38100" dist="38100" dir="2700000" algn="tl">
                    <a:srgbClr val="000000">
                      <a:alpha val="43137"/>
                    </a:srgbClr>
                  </a:outerShdw>
                </a:effectLst>
                <a:latin typeface="+mn-lt"/>
              </a:rPr>
              <a:t>21 </a:t>
            </a:r>
            <a:r>
              <a:rPr lang="en-US" sz="3200" b="1" dirty="0">
                <a:solidFill>
                  <a:srgbClr val="C00000"/>
                </a:solidFill>
                <a:effectLst>
                  <a:outerShdw blurRad="38100" dist="38100" dir="2700000" algn="tl">
                    <a:srgbClr val="000000">
                      <a:alpha val="43137"/>
                    </a:srgbClr>
                  </a:outerShdw>
                </a:effectLst>
                <a:latin typeface="+mn-lt"/>
              </a:rPr>
              <a:t>And the commandment we have from him is this: that the one who loves God should love his fellow Christian too.  </a:t>
            </a:r>
            <a:r>
              <a:rPr lang="en-US" sz="3200" b="1" baseline="30000" dirty="0">
                <a:solidFill>
                  <a:srgbClr val="C00000"/>
                </a:solidFill>
                <a:effectLst>
                  <a:outerShdw blurRad="38100" dist="38100" dir="2700000" algn="tl">
                    <a:srgbClr val="000000">
                      <a:alpha val="43137"/>
                    </a:srgbClr>
                  </a:outerShdw>
                </a:effectLst>
                <a:latin typeface="+mn-lt"/>
              </a:rPr>
              <a:t>1</a:t>
            </a:r>
            <a:r>
              <a:rPr lang="en-US" sz="3200" b="1" dirty="0">
                <a:solidFill>
                  <a:srgbClr val="C00000"/>
                </a:solidFill>
                <a:effectLst>
                  <a:outerShdw blurRad="38100" dist="38100" dir="2700000" algn="tl">
                    <a:srgbClr val="000000">
                      <a:alpha val="43137"/>
                    </a:srgbClr>
                  </a:outerShdw>
                </a:effectLst>
                <a:latin typeface="+mn-lt"/>
              </a:rPr>
              <a:t> Everyone who believes that Jesus is the Christ has been fathered by God, and everyone who loves the father loves the child fathered by him. </a:t>
            </a:r>
            <a:r>
              <a:rPr lang="en-US" sz="3200" b="1" baseline="30000" dirty="0">
                <a:solidFill>
                  <a:srgbClr val="C00000"/>
                </a:solidFill>
                <a:effectLst>
                  <a:outerShdw blurRad="38100" dist="38100" dir="2700000" algn="tl">
                    <a:srgbClr val="000000">
                      <a:alpha val="43137"/>
                    </a:srgbClr>
                  </a:outerShdw>
                </a:effectLst>
                <a:latin typeface="+mn-lt"/>
              </a:rPr>
              <a:t>2</a:t>
            </a:r>
            <a:r>
              <a:rPr lang="en-US" sz="3200" b="1" dirty="0">
                <a:solidFill>
                  <a:srgbClr val="C00000"/>
                </a:solidFill>
                <a:effectLst>
                  <a:outerShdw blurRad="38100" dist="38100" dir="2700000" algn="tl">
                    <a:srgbClr val="000000">
                      <a:alpha val="43137"/>
                    </a:srgbClr>
                  </a:outerShdw>
                </a:effectLst>
                <a:latin typeface="+mn-lt"/>
              </a:rPr>
              <a:t> By this we know that we love the children of God: whenever we love God and obey his commandments. </a:t>
            </a:r>
            <a:r>
              <a:rPr lang="en-US" sz="3200" b="1" baseline="30000" dirty="0">
                <a:solidFill>
                  <a:srgbClr val="C00000"/>
                </a:solidFill>
                <a:effectLst>
                  <a:outerShdw blurRad="38100" dist="38100" dir="2700000" algn="tl">
                    <a:srgbClr val="000000">
                      <a:alpha val="43137"/>
                    </a:srgbClr>
                  </a:outerShdw>
                </a:effectLst>
                <a:latin typeface="+mn-lt"/>
              </a:rPr>
              <a:t>3</a:t>
            </a:r>
            <a:r>
              <a:rPr lang="en-US" sz="3200" b="1" dirty="0">
                <a:solidFill>
                  <a:srgbClr val="C00000"/>
                </a:solidFill>
                <a:effectLst>
                  <a:outerShdw blurRad="38100" dist="38100" dir="2700000" algn="tl">
                    <a:srgbClr val="000000">
                      <a:alpha val="43137"/>
                    </a:srgbClr>
                  </a:outerShdw>
                </a:effectLst>
                <a:latin typeface="+mn-lt"/>
              </a:rPr>
              <a:t> For this is the love of God: that we keep his commandments. And his commandments do not weigh us down, </a:t>
            </a:r>
            <a:r>
              <a:rPr lang="en-US" sz="3200" b="1" baseline="30000" dirty="0">
                <a:solidFill>
                  <a:srgbClr val="C00000"/>
                </a:solidFill>
                <a:effectLst>
                  <a:outerShdw blurRad="38100" dist="38100" dir="2700000" algn="tl">
                    <a:srgbClr val="000000">
                      <a:alpha val="43137"/>
                    </a:srgbClr>
                  </a:outerShdw>
                </a:effectLst>
                <a:latin typeface="+mn-lt"/>
              </a:rPr>
              <a:t>4</a:t>
            </a:r>
            <a:r>
              <a:rPr lang="en-US" sz="3200" b="1" dirty="0">
                <a:solidFill>
                  <a:srgbClr val="C00000"/>
                </a:solidFill>
                <a:effectLst>
                  <a:outerShdw blurRad="38100" dist="38100" dir="2700000" algn="tl">
                    <a:srgbClr val="000000">
                      <a:alpha val="43137"/>
                    </a:srgbClr>
                  </a:outerShdw>
                </a:effectLst>
                <a:latin typeface="+mn-lt"/>
              </a:rPr>
              <a:t> because everyone who has been fathered by God conquers the world.</a:t>
            </a:r>
            <a:r>
              <a:rPr lang="en-US" sz="3200" b="1" dirty="0" smtClean="0">
                <a:solidFill>
                  <a:srgbClr val="C00000"/>
                </a:solidFill>
                <a:effectLst>
                  <a:outerShdw blurRad="38100" dist="38100" dir="2700000" algn="tl">
                    <a:srgbClr val="000000">
                      <a:alpha val="43137"/>
                    </a:srgbClr>
                  </a:outerShdw>
                </a:effectLst>
                <a:latin typeface="+mn-lt"/>
              </a:rPr>
              <a:t/>
            </a:r>
            <a:br>
              <a:rPr lang="en-US" sz="3200" b="1" dirty="0" smtClean="0">
                <a:solidFill>
                  <a:srgbClr val="C00000"/>
                </a:solidFill>
                <a:effectLst>
                  <a:outerShdw blurRad="38100" dist="38100" dir="2700000" algn="tl">
                    <a:srgbClr val="000000">
                      <a:alpha val="43137"/>
                    </a:srgbClr>
                  </a:outerShdw>
                </a:effectLst>
                <a:latin typeface="+mn-lt"/>
              </a:rPr>
            </a:br>
            <a:r>
              <a:rPr lang="en-US" sz="2800" b="1" dirty="0">
                <a:solidFill>
                  <a:srgbClr val="C00000"/>
                </a:solidFill>
                <a:effectLst>
                  <a:outerShdw blurRad="38100" dist="38100" dir="2700000" algn="tl">
                    <a:srgbClr val="000000">
                      <a:alpha val="43137"/>
                    </a:srgbClr>
                  </a:outerShdw>
                </a:effectLst>
                <a:latin typeface="+mn-lt"/>
              </a:rPr>
              <a:t/>
            </a:r>
            <a:br>
              <a:rPr lang="en-US" sz="28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1 John 4:20 – 5:4 NET</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4239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742" y="2672888"/>
            <a:ext cx="11556999"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20 </a:t>
            </a:r>
            <a:r>
              <a:rPr lang="en-US" sz="3200" b="1" dirty="0">
                <a:effectLst>
                  <a:outerShdw blurRad="38100" dist="38100" dir="2700000" algn="tl">
                    <a:srgbClr val="000000">
                      <a:alpha val="43137"/>
                    </a:srgbClr>
                  </a:outerShdw>
                </a:effectLst>
                <a:latin typeface="+mn-lt"/>
              </a:rPr>
              <a:t>If anyone says “I love God” and yet hates his fellow Christian, he is a liar, because the one who does not love his fellow Christian whom he has seen cannot love God whom he has not seen.</a:t>
            </a:r>
            <a:r>
              <a:rPr lang="en-US" sz="3200" b="1" dirty="0">
                <a:solidFill>
                  <a:srgbClr val="C00000"/>
                </a:solidFill>
                <a:effectLst>
                  <a:outerShdw blurRad="38100" dist="38100" dir="2700000" algn="tl">
                    <a:srgbClr val="000000">
                      <a:alpha val="43137"/>
                    </a:srgbClr>
                  </a:outerShdw>
                </a:effectLst>
                <a:latin typeface="+mn-lt"/>
              </a:rPr>
              <a:t> </a:t>
            </a:r>
            <a:r>
              <a:rPr lang="en-US" sz="3200" b="1" baseline="30000" dirty="0">
                <a:solidFill>
                  <a:srgbClr val="C00000"/>
                </a:solidFill>
                <a:effectLst>
                  <a:outerShdw blurRad="38100" dist="38100" dir="2700000" algn="tl">
                    <a:srgbClr val="000000">
                      <a:alpha val="43137"/>
                    </a:srgbClr>
                  </a:outerShdw>
                </a:effectLst>
                <a:latin typeface="+mn-lt"/>
              </a:rPr>
              <a:t>21 </a:t>
            </a:r>
            <a:r>
              <a:rPr lang="en-US" sz="3200" b="1" dirty="0">
                <a:solidFill>
                  <a:srgbClr val="C00000"/>
                </a:solidFill>
                <a:effectLst>
                  <a:outerShdw blurRad="38100" dist="38100" dir="2700000" algn="tl">
                    <a:srgbClr val="000000">
                      <a:alpha val="43137"/>
                    </a:srgbClr>
                  </a:outerShdw>
                </a:effectLst>
                <a:latin typeface="+mn-lt"/>
              </a:rPr>
              <a:t>And the commandment we have from him is this: that the one who loves God should love his fellow Christian too.  </a:t>
            </a:r>
            <a:r>
              <a:rPr lang="en-US" sz="3200" b="1" baseline="30000" dirty="0">
                <a:solidFill>
                  <a:srgbClr val="C00000"/>
                </a:solidFill>
                <a:effectLst>
                  <a:outerShdw blurRad="38100" dist="38100" dir="2700000" algn="tl">
                    <a:srgbClr val="000000">
                      <a:alpha val="43137"/>
                    </a:srgbClr>
                  </a:outerShdw>
                </a:effectLst>
                <a:latin typeface="+mn-lt"/>
              </a:rPr>
              <a:t>1</a:t>
            </a:r>
            <a:r>
              <a:rPr lang="en-US" sz="3200" b="1" dirty="0">
                <a:solidFill>
                  <a:srgbClr val="C00000"/>
                </a:solidFill>
                <a:effectLst>
                  <a:outerShdw blurRad="38100" dist="38100" dir="2700000" algn="tl">
                    <a:srgbClr val="000000">
                      <a:alpha val="43137"/>
                    </a:srgbClr>
                  </a:outerShdw>
                </a:effectLst>
                <a:latin typeface="+mn-lt"/>
              </a:rPr>
              <a:t> Everyone who believes that Jesus is the Christ has been fathered by God, and everyone who loves the father loves the child fathered by him. </a:t>
            </a:r>
            <a:r>
              <a:rPr lang="en-US" sz="3200" b="1" baseline="30000" dirty="0">
                <a:solidFill>
                  <a:srgbClr val="C00000"/>
                </a:solidFill>
                <a:effectLst>
                  <a:outerShdw blurRad="38100" dist="38100" dir="2700000" algn="tl">
                    <a:srgbClr val="000000">
                      <a:alpha val="43137"/>
                    </a:srgbClr>
                  </a:outerShdw>
                </a:effectLst>
                <a:latin typeface="+mn-lt"/>
              </a:rPr>
              <a:t>2</a:t>
            </a:r>
            <a:r>
              <a:rPr lang="en-US" sz="3200" b="1" dirty="0">
                <a:solidFill>
                  <a:srgbClr val="C00000"/>
                </a:solidFill>
                <a:effectLst>
                  <a:outerShdw blurRad="38100" dist="38100" dir="2700000" algn="tl">
                    <a:srgbClr val="000000">
                      <a:alpha val="43137"/>
                    </a:srgbClr>
                  </a:outerShdw>
                </a:effectLst>
                <a:latin typeface="+mn-lt"/>
              </a:rPr>
              <a:t> By this we know that we love the children of God: whenever we love God and obey his commandments. </a:t>
            </a:r>
            <a:r>
              <a:rPr lang="en-US" sz="3200" b="1" baseline="30000" dirty="0">
                <a:solidFill>
                  <a:srgbClr val="C00000"/>
                </a:solidFill>
                <a:effectLst>
                  <a:outerShdw blurRad="38100" dist="38100" dir="2700000" algn="tl">
                    <a:srgbClr val="000000">
                      <a:alpha val="43137"/>
                    </a:srgbClr>
                  </a:outerShdw>
                </a:effectLst>
                <a:latin typeface="+mn-lt"/>
              </a:rPr>
              <a:t>3</a:t>
            </a:r>
            <a:r>
              <a:rPr lang="en-US" sz="3200" b="1" dirty="0">
                <a:solidFill>
                  <a:srgbClr val="C00000"/>
                </a:solidFill>
                <a:effectLst>
                  <a:outerShdw blurRad="38100" dist="38100" dir="2700000" algn="tl">
                    <a:srgbClr val="000000">
                      <a:alpha val="43137"/>
                    </a:srgbClr>
                  </a:outerShdw>
                </a:effectLst>
                <a:latin typeface="+mn-lt"/>
              </a:rPr>
              <a:t> For this is the love of God: that we keep his commandments. And his commandments do not weigh us down, </a:t>
            </a:r>
            <a:r>
              <a:rPr lang="en-US" sz="3200" b="1" baseline="30000" dirty="0">
                <a:solidFill>
                  <a:srgbClr val="C00000"/>
                </a:solidFill>
                <a:effectLst>
                  <a:outerShdw blurRad="38100" dist="38100" dir="2700000" algn="tl">
                    <a:srgbClr val="000000">
                      <a:alpha val="43137"/>
                    </a:srgbClr>
                  </a:outerShdw>
                </a:effectLst>
                <a:latin typeface="+mn-lt"/>
              </a:rPr>
              <a:t>4</a:t>
            </a:r>
            <a:r>
              <a:rPr lang="en-US" sz="3200" b="1" dirty="0">
                <a:solidFill>
                  <a:srgbClr val="C00000"/>
                </a:solidFill>
                <a:effectLst>
                  <a:outerShdw blurRad="38100" dist="38100" dir="2700000" algn="tl">
                    <a:srgbClr val="000000">
                      <a:alpha val="43137"/>
                    </a:srgbClr>
                  </a:outerShdw>
                </a:effectLst>
                <a:latin typeface="+mn-lt"/>
              </a:rPr>
              <a:t> because everyone who has been fathered by God conquers the world.</a:t>
            </a:r>
            <a:r>
              <a:rPr lang="en-US" sz="3200" b="1" dirty="0" smtClean="0">
                <a:solidFill>
                  <a:srgbClr val="C00000"/>
                </a:solidFill>
                <a:effectLst>
                  <a:outerShdw blurRad="38100" dist="38100" dir="2700000" algn="tl">
                    <a:srgbClr val="000000">
                      <a:alpha val="43137"/>
                    </a:srgbClr>
                  </a:outerShdw>
                </a:effectLst>
                <a:latin typeface="+mn-lt"/>
              </a:rPr>
              <a:t/>
            </a:r>
            <a:br>
              <a:rPr lang="en-US" sz="3200" b="1" dirty="0" smtClean="0">
                <a:solidFill>
                  <a:srgbClr val="C00000"/>
                </a:solidFill>
                <a:effectLst>
                  <a:outerShdw blurRad="38100" dist="38100" dir="2700000" algn="tl">
                    <a:srgbClr val="000000">
                      <a:alpha val="43137"/>
                    </a:srgbClr>
                  </a:outerShdw>
                </a:effectLst>
                <a:latin typeface="+mn-lt"/>
              </a:rPr>
            </a:br>
            <a:r>
              <a:rPr lang="en-US" sz="2800" b="1" dirty="0">
                <a:solidFill>
                  <a:srgbClr val="C00000"/>
                </a:solidFill>
                <a:effectLst>
                  <a:outerShdw blurRad="38100" dist="38100" dir="2700000" algn="tl">
                    <a:srgbClr val="000000">
                      <a:alpha val="43137"/>
                    </a:srgbClr>
                  </a:outerShdw>
                </a:effectLst>
                <a:latin typeface="+mn-lt"/>
              </a:rPr>
              <a:t/>
            </a:r>
            <a:br>
              <a:rPr lang="en-US" sz="28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1 John 4:20 – 5:4 NET</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34568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028" y="2629347"/>
            <a:ext cx="8813801" cy="1325563"/>
          </a:xfrm>
        </p:spPr>
        <p:txBody>
          <a:bodyPr>
            <a:noAutofit/>
          </a:bodyPr>
          <a:lstStyle/>
          <a:p>
            <a:pPr algn="ctr"/>
            <a:r>
              <a:rPr lang="en-US" b="1" i="1" dirty="0">
                <a:solidFill>
                  <a:srgbClr val="C00000"/>
                </a:solidFill>
                <a:effectLst>
                  <a:outerShdw blurRad="38100" dist="38100" dir="2700000" algn="tl">
                    <a:srgbClr val="000000">
                      <a:alpha val="43137"/>
                    </a:srgbClr>
                  </a:outerShdw>
                </a:effectLst>
                <a:latin typeface="+mn-lt"/>
              </a:rPr>
              <a:t>It is a false boast when anyone says he loves God but neglects His image which is before his eyes</a:t>
            </a:r>
            <a:r>
              <a:rPr lang="en-US" b="1" i="1" dirty="0" smtClean="0">
                <a:solidFill>
                  <a:srgbClr val="C00000"/>
                </a:solidFill>
                <a:effectLst>
                  <a:outerShdw blurRad="38100" dist="38100" dir="2700000" algn="tl">
                    <a:srgbClr val="000000">
                      <a:alpha val="43137"/>
                    </a:srgbClr>
                  </a:outerShdw>
                </a:effectLst>
                <a:latin typeface="+mn-lt"/>
              </a:rPr>
              <a:t>.</a:t>
            </a:r>
            <a:br>
              <a:rPr lang="en-US" b="1" i="1" dirty="0" smtClean="0">
                <a:solidFill>
                  <a:srgbClr val="C00000"/>
                </a:solidFill>
                <a:effectLst>
                  <a:outerShdw blurRad="38100" dist="38100" dir="2700000" algn="tl">
                    <a:srgbClr val="000000">
                      <a:alpha val="43137"/>
                    </a:srgbClr>
                  </a:outerShdw>
                </a:effectLst>
                <a:latin typeface="+mn-lt"/>
              </a:rPr>
            </a:br>
            <a:r>
              <a:rPr lang="en-US" b="1" i="1" dirty="0">
                <a:solidFill>
                  <a:srgbClr val="C00000"/>
                </a:solidFill>
                <a:effectLst>
                  <a:outerShdw blurRad="38100" dist="38100" dir="2700000" algn="tl">
                    <a:srgbClr val="000000">
                      <a:alpha val="43137"/>
                    </a:srgbClr>
                  </a:outerShdw>
                </a:effectLst>
                <a:latin typeface="+mn-lt"/>
              </a:rPr>
              <a:t/>
            </a:r>
            <a:br>
              <a:rPr lang="en-US" b="1" i="1" dirty="0">
                <a:solidFill>
                  <a:srgbClr val="C00000"/>
                </a:solidFill>
                <a:effectLst>
                  <a:outerShdw blurRad="38100" dist="38100" dir="2700000" algn="tl">
                    <a:srgbClr val="000000">
                      <a:alpha val="43137"/>
                    </a:srgbClr>
                  </a:outerShdw>
                </a:effectLst>
                <a:latin typeface="+mn-lt"/>
              </a:rPr>
            </a:br>
            <a:r>
              <a:rPr lang="en-US" sz="3600" b="1" i="1" dirty="0" smtClean="0">
                <a:solidFill>
                  <a:srgbClr val="C00000"/>
                </a:solidFill>
                <a:effectLst>
                  <a:outerShdw blurRad="38100" dist="38100" dir="2700000" algn="tl">
                    <a:srgbClr val="000000">
                      <a:alpha val="43137"/>
                    </a:srgbClr>
                  </a:outerShdw>
                </a:effectLst>
                <a:latin typeface="+mn-lt"/>
              </a:rPr>
              <a:t>John Calvin</a:t>
            </a:r>
            <a:r>
              <a:rPr lang="en-US" sz="4000" b="1" i="1" dirty="0">
                <a:solidFill>
                  <a:srgbClr val="C00000"/>
                </a:solidFill>
                <a:effectLst>
                  <a:outerShdw blurRad="38100" dist="38100" dir="2700000" algn="tl">
                    <a:srgbClr val="000000">
                      <a:alpha val="43137"/>
                    </a:srgbClr>
                  </a:outerShdw>
                </a:effectLst>
                <a:latin typeface="+mn-lt"/>
              </a:rPr>
              <a:t/>
            </a:r>
            <a:br>
              <a:rPr lang="en-US" sz="4000" b="1" i="1" dirty="0">
                <a:solidFill>
                  <a:srgbClr val="C00000"/>
                </a:solidFill>
                <a:effectLst>
                  <a:outerShdw blurRad="38100" dist="38100" dir="2700000" algn="tl">
                    <a:srgbClr val="000000">
                      <a:alpha val="43137"/>
                    </a:srgbClr>
                  </a:outerShdw>
                </a:effectLst>
                <a:latin typeface="+mn-lt"/>
              </a:rPr>
            </a:br>
            <a:endParaRPr lang="en-US" sz="4000" b="1" i="1"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44939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742" y="2672888"/>
            <a:ext cx="11556999" cy="1325563"/>
          </a:xfrm>
        </p:spPr>
        <p:txBody>
          <a:bodyPr>
            <a:noAutofit/>
          </a:bodyPr>
          <a:lstStyle/>
          <a:p>
            <a:pPr algn="ctr"/>
            <a:r>
              <a:rPr lang="en-US" sz="3200" b="1" baseline="30000" dirty="0">
                <a:solidFill>
                  <a:srgbClr val="C00000"/>
                </a:solidFill>
                <a:effectLst>
                  <a:outerShdw blurRad="38100" dist="38100" dir="2700000" algn="tl">
                    <a:srgbClr val="000000">
                      <a:alpha val="43137"/>
                    </a:srgbClr>
                  </a:outerShdw>
                </a:effectLst>
                <a:latin typeface="+mn-lt"/>
              </a:rPr>
              <a:t>20 </a:t>
            </a:r>
            <a:r>
              <a:rPr lang="en-US" sz="3200" b="1" dirty="0">
                <a:solidFill>
                  <a:srgbClr val="C00000"/>
                </a:solidFill>
                <a:effectLst>
                  <a:outerShdw blurRad="38100" dist="38100" dir="2700000" algn="tl">
                    <a:srgbClr val="000000">
                      <a:alpha val="43137"/>
                    </a:srgbClr>
                  </a:outerShdw>
                </a:effectLst>
                <a:latin typeface="+mn-lt"/>
              </a:rPr>
              <a:t>If anyone says “I love God” and yet hates his fellow Christian, he is a liar, because the one who does not love his fellow Christian whom he has seen cannot love God whom he has not seen. </a:t>
            </a:r>
            <a:r>
              <a:rPr lang="en-US" sz="3200" b="1" baseline="30000" dirty="0">
                <a:effectLst>
                  <a:outerShdw blurRad="38100" dist="38100" dir="2700000" algn="tl">
                    <a:srgbClr val="000000">
                      <a:alpha val="43137"/>
                    </a:srgbClr>
                  </a:outerShdw>
                </a:effectLst>
                <a:latin typeface="+mn-lt"/>
              </a:rPr>
              <a:t>21 </a:t>
            </a:r>
            <a:r>
              <a:rPr lang="en-US" sz="3200" b="1" dirty="0">
                <a:effectLst>
                  <a:outerShdw blurRad="38100" dist="38100" dir="2700000" algn="tl">
                    <a:srgbClr val="000000">
                      <a:alpha val="43137"/>
                    </a:srgbClr>
                  </a:outerShdw>
                </a:effectLst>
                <a:latin typeface="+mn-lt"/>
              </a:rPr>
              <a:t>And the commandment we have from him is this: that the one who loves God should love his fellow Christian too.</a:t>
            </a:r>
            <a:r>
              <a:rPr lang="en-US" sz="3200" b="1" dirty="0">
                <a:solidFill>
                  <a:srgbClr val="C00000"/>
                </a:solidFill>
                <a:effectLst>
                  <a:outerShdw blurRad="38100" dist="38100" dir="2700000" algn="tl">
                    <a:srgbClr val="000000">
                      <a:alpha val="43137"/>
                    </a:srgbClr>
                  </a:outerShdw>
                </a:effectLst>
                <a:latin typeface="+mn-lt"/>
              </a:rPr>
              <a:t>  </a:t>
            </a:r>
            <a:r>
              <a:rPr lang="en-US" sz="3200" b="1" baseline="30000" dirty="0">
                <a:solidFill>
                  <a:srgbClr val="C00000"/>
                </a:solidFill>
                <a:effectLst>
                  <a:outerShdw blurRad="38100" dist="38100" dir="2700000" algn="tl">
                    <a:srgbClr val="000000">
                      <a:alpha val="43137"/>
                    </a:srgbClr>
                  </a:outerShdw>
                </a:effectLst>
                <a:latin typeface="+mn-lt"/>
              </a:rPr>
              <a:t>1</a:t>
            </a:r>
            <a:r>
              <a:rPr lang="en-US" sz="3200" b="1" dirty="0">
                <a:solidFill>
                  <a:srgbClr val="C00000"/>
                </a:solidFill>
                <a:effectLst>
                  <a:outerShdw blurRad="38100" dist="38100" dir="2700000" algn="tl">
                    <a:srgbClr val="000000">
                      <a:alpha val="43137"/>
                    </a:srgbClr>
                  </a:outerShdw>
                </a:effectLst>
                <a:latin typeface="+mn-lt"/>
              </a:rPr>
              <a:t> Everyone who believes that Jesus is the Christ has been fathered by God, and everyone who loves the father loves the child fathered by him. </a:t>
            </a:r>
            <a:r>
              <a:rPr lang="en-US" sz="3200" b="1" baseline="30000" dirty="0">
                <a:solidFill>
                  <a:srgbClr val="C00000"/>
                </a:solidFill>
                <a:effectLst>
                  <a:outerShdw blurRad="38100" dist="38100" dir="2700000" algn="tl">
                    <a:srgbClr val="000000">
                      <a:alpha val="43137"/>
                    </a:srgbClr>
                  </a:outerShdw>
                </a:effectLst>
                <a:latin typeface="+mn-lt"/>
              </a:rPr>
              <a:t>2</a:t>
            </a:r>
            <a:r>
              <a:rPr lang="en-US" sz="3200" b="1" dirty="0">
                <a:solidFill>
                  <a:srgbClr val="C00000"/>
                </a:solidFill>
                <a:effectLst>
                  <a:outerShdw blurRad="38100" dist="38100" dir="2700000" algn="tl">
                    <a:srgbClr val="000000">
                      <a:alpha val="43137"/>
                    </a:srgbClr>
                  </a:outerShdw>
                </a:effectLst>
                <a:latin typeface="+mn-lt"/>
              </a:rPr>
              <a:t> By this we know that we love the children of God: whenever we love God and obey his commandments. </a:t>
            </a:r>
            <a:r>
              <a:rPr lang="en-US" sz="3200" b="1" baseline="30000" dirty="0">
                <a:solidFill>
                  <a:srgbClr val="C00000"/>
                </a:solidFill>
                <a:effectLst>
                  <a:outerShdw blurRad="38100" dist="38100" dir="2700000" algn="tl">
                    <a:srgbClr val="000000">
                      <a:alpha val="43137"/>
                    </a:srgbClr>
                  </a:outerShdw>
                </a:effectLst>
                <a:latin typeface="+mn-lt"/>
              </a:rPr>
              <a:t>3</a:t>
            </a:r>
            <a:r>
              <a:rPr lang="en-US" sz="3200" b="1" dirty="0">
                <a:solidFill>
                  <a:srgbClr val="C00000"/>
                </a:solidFill>
                <a:effectLst>
                  <a:outerShdw blurRad="38100" dist="38100" dir="2700000" algn="tl">
                    <a:srgbClr val="000000">
                      <a:alpha val="43137"/>
                    </a:srgbClr>
                  </a:outerShdw>
                </a:effectLst>
                <a:latin typeface="+mn-lt"/>
              </a:rPr>
              <a:t> For this is the love of God: that we keep his commandments. And his commandments do not weigh us down, </a:t>
            </a:r>
            <a:r>
              <a:rPr lang="en-US" sz="3200" b="1" baseline="30000" dirty="0">
                <a:solidFill>
                  <a:srgbClr val="C00000"/>
                </a:solidFill>
                <a:effectLst>
                  <a:outerShdw blurRad="38100" dist="38100" dir="2700000" algn="tl">
                    <a:srgbClr val="000000">
                      <a:alpha val="43137"/>
                    </a:srgbClr>
                  </a:outerShdw>
                </a:effectLst>
                <a:latin typeface="+mn-lt"/>
              </a:rPr>
              <a:t>4</a:t>
            </a:r>
            <a:r>
              <a:rPr lang="en-US" sz="3200" b="1" dirty="0">
                <a:solidFill>
                  <a:srgbClr val="C00000"/>
                </a:solidFill>
                <a:effectLst>
                  <a:outerShdw blurRad="38100" dist="38100" dir="2700000" algn="tl">
                    <a:srgbClr val="000000">
                      <a:alpha val="43137"/>
                    </a:srgbClr>
                  </a:outerShdw>
                </a:effectLst>
                <a:latin typeface="+mn-lt"/>
              </a:rPr>
              <a:t> because everyone who has been fathered by God conquers the world.</a:t>
            </a:r>
            <a:r>
              <a:rPr lang="en-US" sz="3200" b="1" dirty="0" smtClean="0">
                <a:solidFill>
                  <a:srgbClr val="C00000"/>
                </a:solidFill>
                <a:effectLst>
                  <a:outerShdw blurRad="38100" dist="38100" dir="2700000" algn="tl">
                    <a:srgbClr val="000000">
                      <a:alpha val="43137"/>
                    </a:srgbClr>
                  </a:outerShdw>
                </a:effectLst>
                <a:latin typeface="+mn-lt"/>
              </a:rPr>
              <a:t/>
            </a:r>
            <a:br>
              <a:rPr lang="en-US" sz="3200" b="1" dirty="0" smtClean="0">
                <a:solidFill>
                  <a:srgbClr val="C00000"/>
                </a:solidFill>
                <a:effectLst>
                  <a:outerShdw blurRad="38100" dist="38100" dir="2700000" algn="tl">
                    <a:srgbClr val="000000">
                      <a:alpha val="43137"/>
                    </a:srgbClr>
                  </a:outerShdw>
                </a:effectLst>
                <a:latin typeface="+mn-lt"/>
              </a:rPr>
            </a:br>
            <a:r>
              <a:rPr lang="en-US" sz="2800" b="1" dirty="0">
                <a:solidFill>
                  <a:srgbClr val="C00000"/>
                </a:solidFill>
                <a:effectLst>
                  <a:outerShdw blurRad="38100" dist="38100" dir="2700000" algn="tl">
                    <a:srgbClr val="000000">
                      <a:alpha val="43137"/>
                    </a:srgbClr>
                  </a:outerShdw>
                </a:effectLst>
                <a:latin typeface="+mn-lt"/>
              </a:rPr>
              <a:t/>
            </a:r>
            <a:br>
              <a:rPr lang="en-US" sz="28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1 John 4:20 – 5:4 NET</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65719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656" y="1831062"/>
            <a:ext cx="11556999" cy="1325563"/>
          </a:xfrm>
        </p:spPr>
        <p:txBody>
          <a:bodyPr>
            <a:noAutofit/>
          </a:bodyPr>
          <a:lstStyle/>
          <a:p>
            <a:pPr algn="ctr"/>
            <a:r>
              <a:rPr lang="en-US" sz="4000" b="1" baseline="30000" dirty="0">
                <a:solidFill>
                  <a:srgbClr val="C00000"/>
                </a:solidFill>
                <a:effectLst>
                  <a:outerShdw blurRad="38100" dist="38100" dir="2700000" algn="tl">
                    <a:srgbClr val="000000">
                      <a:alpha val="43137"/>
                    </a:srgbClr>
                  </a:outerShdw>
                </a:effectLst>
                <a:latin typeface="+mn-lt"/>
              </a:rPr>
              <a:t>23 </a:t>
            </a:r>
            <a:r>
              <a:rPr lang="en-US" sz="4000" b="1" dirty="0">
                <a:solidFill>
                  <a:srgbClr val="C00000"/>
                </a:solidFill>
                <a:effectLst>
                  <a:outerShdw blurRad="38100" dist="38100" dir="2700000" algn="tl">
                    <a:srgbClr val="000000">
                      <a:alpha val="43137"/>
                    </a:srgbClr>
                  </a:outerShdw>
                </a:effectLst>
                <a:latin typeface="+mn-lt"/>
              </a:rPr>
              <a:t>Now this is his commandment: that we believe in the name of his Son Jesus Christ and love one another, just as he gave us the commandment</a:t>
            </a:r>
            <a:r>
              <a:rPr lang="en-US" sz="4000" b="1" dirty="0" smtClean="0">
                <a:solidFill>
                  <a:srgbClr val="C00000"/>
                </a:solidFill>
                <a:effectLst>
                  <a:outerShdw blurRad="38100" dist="38100" dir="2700000" algn="tl">
                    <a:srgbClr val="000000">
                      <a:alpha val="43137"/>
                    </a:srgbClr>
                  </a:outerShdw>
                </a:effectLst>
                <a:latin typeface="+mn-lt"/>
              </a:rPr>
              <a:t>.</a:t>
            </a:r>
            <a:br>
              <a:rPr lang="en-US" sz="4000" b="1" dirty="0" smtClean="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1 John </a:t>
            </a:r>
            <a:r>
              <a:rPr lang="en-US" sz="3200" b="1" dirty="0" smtClean="0">
                <a:solidFill>
                  <a:srgbClr val="C00000"/>
                </a:solidFill>
                <a:effectLst>
                  <a:outerShdw blurRad="38100" dist="38100" dir="2700000" algn="tl">
                    <a:srgbClr val="000000">
                      <a:alpha val="43137"/>
                    </a:srgbClr>
                  </a:outerShdw>
                </a:effectLst>
                <a:latin typeface="+mn-lt"/>
              </a:rPr>
              <a:t>3:23 NET</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60482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714" y="1961693"/>
            <a:ext cx="11556999" cy="1325563"/>
          </a:xfrm>
        </p:spPr>
        <p:txBody>
          <a:bodyPr>
            <a:noAutofit/>
          </a:bodyPr>
          <a:lstStyle/>
          <a:p>
            <a:pPr algn="ctr"/>
            <a:r>
              <a:rPr lang="en-US" b="1" baseline="30000" dirty="0" smtClean="0">
                <a:solidFill>
                  <a:srgbClr val="C00000"/>
                </a:solidFill>
                <a:effectLst>
                  <a:outerShdw blurRad="38100" dist="38100" dir="2700000" algn="tl">
                    <a:srgbClr val="000000">
                      <a:alpha val="43137"/>
                    </a:srgbClr>
                  </a:outerShdw>
                </a:effectLst>
                <a:latin typeface="+mn-lt"/>
              </a:rPr>
              <a:t>34</a:t>
            </a:r>
            <a:r>
              <a:rPr lang="en-US" b="1" baseline="30000" dirty="0">
                <a:solidFill>
                  <a:srgbClr val="C00000"/>
                </a:solidFill>
                <a:effectLst>
                  <a:outerShdw blurRad="38100" dist="38100" dir="2700000" algn="tl">
                    <a:srgbClr val="000000">
                      <a:alpha val="43137"/>
                    </a:srgbClr>
                  </a:outerShdw>
                </a:effectLst>
                <a:latin typeface="+mn-lt"/>
              </a:rPr>
              <a:t> </a:t>
            </a:r>
            <a:r>
              <a:rPr lang="en-US" b="1" dirty="0">
                <a:solidFill>
                  <a:srgbClr val="C00000"/>
                </a:solidFill>
                <a:effectLst>
                  <a:outerShdw blurRad="38100" dist="38100" dir="2700000" algn="tl">
                    <a:srgbClr val="000000">
                      <a:alpha val="43137"/>
                    </a:srgbClr>
                  </a:outerShdw>
                </a:effectLst>
                <a:latin typeface="+mn-lt"/>
              </a:rPr>
              <a:t>“I give you a new commandment—to love one another. Just as I have loved you, you also are to love one another.</a:t>
            </a:r>
            <a:r>
              <a:rPr lang="en-US" sz="3600" dirty="0">
                <a:solidFill>
                  <a:srgbClr val="C00000"/>
                </a:solidFill>
                <a:effectLst>
                  <a:outerShdw blurRad="38100" dist="38100" dir="2700000" algn="tl">
                    <a:srgbClr val="000000">
                      <a:alpha val="43137"/>
                    </a:srgbClr>
                  </a:outerShdw>
                </a:effectLst>
                <a:latin typeface="+mn-lt"/>
              </a:rPr>
              <a:t/>
            </a:r>
            <a:br>
              <a:rPr lang="en-US" sz="3600" dirty="0">
                <a:solidFill>
                  <a:srgbClr val="C00000"/>
                </a:solidFill>
                <a:effectLst>
                  <a:outerShdw blurRad="38100" dist="38100" dir="2700000" algn="tl">
                    <a:srgbClr val="000000">
                      <a:alpha val="43137"/>
                    </a:srgbClr>
                  </a:outerShdw>
                </a:effectLst>
                <a:latin typeface="+mn-lt"/>
              </a:rPr>
            </a:br>
            <a:r>
              <a:rPr lang="en-US" sz="3200" b="1" dirty="0">
                <a:solidFill>
                  <a:srgbClr val="C00000"/>
                </a:solidFill>
                <a:effectLst>
                  <a:outerShdw blurRad="38100" dist="38100" dir="2700000" algn="tl">
                    <a:srgbClr val="000000">
                      <a:alpha val="43137"/>
                    </a:srgbClr>
                  </a:outerShdw>
                </a:effectLst>
                <a:latin typeface="+mn-lt"/>
              </a:rPr>
              <a:t/>
            </a:r>
            <a:br>
              <a:rPr lang="en-US" sz="3200" b="1" dirty="0">
                <a:solidFill>
                  <a:srgbClr val="C00000"/>
                </a:solidFill>
                <a:effectLst>
                  <a:outerShdw blurRad="38100" dist="38100" dir="2700000" algn="tl">
                    <a:srgbClr val="000000">
                      <a:alpha val="43137"/>
                    </a:srgbClr>
                  </a:outerShdw>
                </a:effectLst>
                <a:latin typeface="+mn-lt"/>
              </a:rPr>
            </a:br>
            <a:r>
              <a:rPr lang="en-US" sz="3200" b="1" dirty="0" smtClean="0">
                <a:solidFill>
                  <a:srgbClr val="C00000"/>
                </a:solidFill>
                <a:effectLst>
                  <a:outerShdw blurRad="38100" dist="38100" dir="2700000" algn="tl">
                    <a:srgbClr val="000000">
                      <a:alpha val="43137"/>
                    </a:srgbClr>
                  </a:outerShdw>
                </a:effectLst>
                <a:latin typeface="+mn-lt"/>
              </a:rPr>
              <a:t>John 13:34 </a:t>
            </a:r>
            <a:r>
              <a:rPr lang="en-US" sz="3200" b="1" dirty="0" smtClean="0">
                <a:solidFill>
                  <a:srgbClr val="C00000"/>
                </a:solidFill>
                <a:effectLst>
                  <a:outerShdw blurRad="38100" dist="38100" dir="2700000" algn="tl">
                    <a:srgbClr val="000000">
                      <a:alpha val="43137"/>
                    </a:srgbClr>
                  </a:outerShdw>
                </a:effectLst>
                <a:latin typeface="+mn-lt"/>
              </a:rPr>
              <a:t>ESV</a:t>
            </a:r>
            <a:endParaRPr lang="en-US" sz="32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53402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742" y="2672888"/>
            <a:ext cx="11556999" cy="1325563"/>
          </a:xfrm>
        </p:spPr>
        <p:txBody>
          <a:bodyPr>
            <a:noAutofit/>
          </a:bodyPr>
          <a:lstStyle/>
          <a:p>
            <a:pPr algn="ctr"/>
            <a:r>
              <a:rPr lang="en-US" sz="3200" b="1" baseline="30000" dirty="0">
                <a:solidFill>
                  <a:srgbClr val="C00000"/>
                </a:solidFill>
                <a:effectLst>
                  <a:outerShdw blurRad="38100" dist="38100" dir="2700000" algn="tl">
                    <a:srgbClr val="000000">
                      <a:alpha val="43137"/>
                    </a:srgbClr>
                  </a:outerShdw>
                </a:effectLst>
                <a:latin typeface="+mn-lt"/>
              </a:rPr>
              <a:t>20 </a:t>
            </a:r>
            <a:r>
              <a:rPr lang="en-US" sz="3200" b="1" dirty="0">
                <a:solidFill>
                  <a:srgbClr val="C00000"/>
                </a:solidFill>
                <a:effectLst>
                  <a:outerShdw blurRad="38100" dist="38100" dir="2700000" algn="tl">
                    <a:srgbClr val="000000">
                      <a:alpha val="43137"/>
                    </a:srgbClr>
                  </a:outerShdw>
                </a:effectLst>
                <a:latin typeface="+mn-lt"/>
              </a:rPr>
              <a:t>If anyone says “I love God” and yet hates his fellow Christian, he is a liar, because the one who does not love his fellow Christian whom he has seen cannot love God whom he has not seen. </a:t>
            </a:r>
            <a:r>
              <a:rPr lang="en-US" sz="3200" b="1" baseline="30000" dirty="0">
                <a:effectLst>
                  <a:outerShdw blurRad="38100" dist="38100" dir="2700000" algn="tl">
                    <a:srgbClr val="000000">
                      <a:alpha val="43137"/>
                    </a:srgbClr>
                  </a:outerShdw>
                </a:effectLst>
                <a:latin typeface="+mn-lt"/>
              </a:rPr>
              <a:t>21 </a:t>
            </a:r>
            <a:r>
              <a:rPr lang="en-US" sz="3200" b="1" dirty="0">
                <a:effectLst>
                  <a:outerShdw blurRad="38100" dist="38100" dir="2700000" algn="tl">
                    <a:srgbClr val="000000">
                      <a:alpha val="43137"/>
                    </a:srgbClr>
                  </a:outerShdw>
                </a:effectLst>
                <a:latin typeface="+mn-lt"/>
              </a:rPr>
              <a:t>And the commandment we have from him is this: that the one who loves God should love his fellow Christian too.</a:t>
            </a:r>
            <a:r>
              <a:rPr lang="en-US" sz="3200" b="1" dirty="0">
                <a:solidFill>
                  <a:srgbClr val="C00000"/>
                </a:solidFill>
                <a:effectLst>
                  <a:outerShdw blurRad="38100" dist="38100" dir="2700000" algn="tl">
                    <a:srgbClr val="000000">
                      <a:alpha val="43137"/>
                    </a:srgbClr>
                  </a:outerShdw>
                </a:effectLst>
                <a:latin typeface="+mn-lt"/>
              </a:rPr>
              <a:t>  </a:t>
            </a:r>
            <a:r>
              <a:rPr lang="en-US" sz="3200" b="1" baseline="30000" dirty="0">
                <a:solidFill>
                  <a:srgbClr val="C00000"/>
                </a:solidFill>
                <a:effectLst>
                  <a:outerShdw blurRad="38100" dist="38100" dir="2700000" algn="tl">
                    <a:srgbClr val="000000">
                      <a:alpha val="43137"/>
                    </a:srgbClr>
                  </a:outerShdw>
                </a:effectLst>
                <a:latin typeface="+mn-lt"/>
              </a:rPr>
              <a:t>1</a:t>
            </a:r>
            <a:r>
              <a:rPr lang="en-US" sz="3200" b="1" dirty="0">
                <a:solidFill>
                  <a:srgbClr val="C00000"/>
                </a:solidFill>
                <a:effectLst>
                  <a:outerShdw blurRad="38100" dist="38100" dir="2700000" algn="tl">
                    <a:srgbClr val="000000">
                      <a:alpha val="43137"/>
                    </a:srgbClr>
                  </a:outerShdw>
                </a:effectLst>
                <a:latin typeface="+mn-lt"/>
              </a:rPr>
              <a:t> Everyone who believes that Jesus is the Christ has been fathered by God, and everyone who loves the father loves the child fathered by him. </a:t>
            </a:r>
            <a:r>
              <a:rPr lang="en-US" sz="3200" b="1" baseline="30000" dirty="0">
                <a:solidFill>
                  <a:srgbClr val="C00000"/>
                </a:solidFill>
                <a:effectLst>
                  <a:outerShdw blurRad="38100" dist="38100" dir="2700000" algn="tl">
                    <a:srgbClr val="000000">
                      <a:alpha val="43137"/>
                    </a:srgbClr>
                  </a:outerShdw>
                </a:effectLst>
                <a:latin typeface="+mn-lt"/>
              </a:rPr>
              <a:t>2</a:t>
            </a:r>
            <a:r>
              <a:rPr lang="en-US" sz="3200" b="1" dirty="0">
                <a:solidFill>
                  <a:srgbClr val="C00000"/>
                </a:solidFill>
                <a:effectLst>
                  <a:outerShdw blurRad="38100" dist="38100" dir="2700000" algn="tl">
                    <a:srgbClr val="000000">
                      <a:alpha val="43137"/>
                    </a:srgbClr>
                  </a:outerShdw>
                </a:effectLst>
                <a:latin typeface="+mn-lt"/>
              </a:rPr>
              <a:t> By this we know that we love the children of God: whenever we love God and obey his commandments. </a:t>
            </a:r>
            <a:r>
              <a:rPr lang="en-US" sz="3200" b="1" baseline="30000" dirty="0">
                <a:solidFill>
                  <a:srgbClr val="C00000"/>
                </a:solidFill>
                <a:effectLst>
                  <a:outerShdw blurRad="38100" dist="38100" dir="2700000" algn="tl">
                    <a:srgbClr val="000000">
                      <a:alpha val="43137"/>
                    </a:srgbClr>
                  </a:outerShdw>
                </a:effectLst>
                <a:latin typeface="+mn-lt"/>
              </a:rPr>
              <a:t>3</a:t>
            </a:r>
            <a:r>
              <a:rPr lang="en-US" sz="3200" b="1" dirty="0">
                <a:solidFill>
                  <a:srgbClr val="C00000"/>
                </a:solidFill>
                <a:effectLst>
                  <a:outerShdw blurRad="38100" dist="38100" dir="2700000" algn="tl">
                    <a:srgbClr val="000000">
                      <a:alpha val="43137"/>
                    </a:srgbClr>
                  </a:outerShdw>
                </a:effectLst>
                <a:latin typeface="+mn-lt"/>
              </a:rPr>
              <a:t> For this is the love of God: that we keep his commandments. And his commandments do not weigh us down, </a:t>
            </a:r>
            <a:r>
              <a:rPr lang="en-US" sz="3200" b="1" baseline="30000" dirty="0">
                <a:solidFill>
                  <a:srgbClr val="C00000"/>
                </a:solidFill>
                <a:effectLst>
                  <a:outerShdw blurRad="38100" dist="38100" dir="2700000" algn="tl">
                    <a:srgbClr val="000000">
                      <a:alpha val="43137"/>
                    </a:srgbClr>
                  </a:outerShdw>
                </a:effectLst>
                <a:latin typeface="+mn-lt"/>
              </a:rPr>
              <a:t>4</a:t>
            </a:r>
            <a:r>
              <a:rPr lang="en-US" sz="3200" b="1" dirty="0">
                <a:solidFill>
                  <a:srgbClr val="C00000"/>
                </a:solidFill>
                <a:effectLst>
                  <a:outerShdw blurRad="38100" dist="38100" dir="2700000" algn="tl">
                    <a:srgbClr val="000000">
                      <a:alpha val="43137"/>
                    </a:srgbClr>
                  </a:outerShdw>
                </a:effectLst>
                <a:latin typeface="+mn-lt"/>
              </a:rPr>
              <a:t> because everyone who has been fathered by God conquers the world.</a:t>
            </a:r>
            <a:r>
              <a:rPr lang="en-US" sz="3200" b="1" dirty="0" smtClean="0">
                <a:solidFill>
                  <a:srgbClr val="C00000"/>
                </a:solidFill>
                <a:effectLst>
                  <a:outerShdw blurRad="38100" dist="38100" dir="2700000" algn="tl">
                    <a:srgbClr val="000000">
                      <a:alpha val="43137"/>
                    </a:srgbClr>
                  </a:outerShdw>
                </a:effectLst>
                <a:latin typeface="+mn-lt"/>
              </a:rPr>
              <a:t/>
            </a:r>
            <a:br>
              <a:rPr lang="en-US" sz="3200" b="1" dirty="0" smtClean="0">
                <a:solidFill>
                  <a:srgbClr val="C00000"/>
                </a:solidFill>
                <a:effectLst>
                  <a:outerShdw blurRad="38100" dist="38100" dir="2700000" algn="tl">
                    <a:srgbClr val="000000">
                      <a:alpha val="43137"/>
                    </a:srgbClr>
                  </a:outerShdw>
                </a:effectLst>
                <a:latin typeface="+mn-lt"/>
              </a:rPr>
            </a:br>
            <a:r>
              <a:rPr lang="en-US" sz="2800" b="1" dirty="0">
                <a:solidFill>
                  <a:srgbClr val="C00000"/>
                </a:solidFill>
                <a:effectLst>
                  <a:outerShdw blurRad="38100" dist="38100" dir="2700000" algn="tl">
                    <a:srgbClr val="000000">
                      <a:alpha val="43137"/>
                    </a:srgbClr>
                  </a:outerShdw>
                </a:effectLst>
                <a:latin typeface="+mn-lt"/>
              </a:rPr>
              <a:t/>
            </a:r>
            <a:br>
              <a:rPr lang="en-US" sz="28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1 John 4:20 – 5:4 NET</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961799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742" y="2672888"/>
            <a:ext cx="11556999" cy="1325563"/>
          </a:xfrm>
        </p:spPr>
        <p:txBody>
          <a:bodyPr>
            <a:noAutofit/>
          </a:bodyPr>
          <a:lstStyle/>
          <a:p>
            <a:pPr algn="ctr"/>
            <a:r>
              <a:rPr lang="en-US" sz="3200" b="1" baseline="30000" dirty="0">
                <a:solidFill>
                  <a:srgbClr val="C00000"/>
                </a:solidFill>
                <a:effectLst>
                  <a:outerShdw blurRad="38100" dist="38100" dir="2700000" algn="tl">
                    <a:srgbClr val="000000">
                      <a:alpha val="43137"/>
                    </a:srgbClr>
                  </a:outerShdw>
                </a:effectLst>
                <a:latin typeface="+mn-lt"/>
              </a:rPr>
              <a:t>20 </a:t>
            </a:r>
            <a:r>
              <a:rPr lang="en-US" sz="3200" b="1" dirty="0">
                <a:solidFill>
                  <a:srgbClr val="C00000"/>
                </a:solidFill>
                <a:effectLst>
                  <a:outerShdw blurRad="38100" dist="38100" dir="2700000" algn="tl">
                    <a:srgbClr val="000000">
                      <a:alpha val="43137"/>
                    </a:srgbClr>
                  </a:outerShdw>
                </a:effectLst>
                <a:latin typeface="+mn-lt"/>
              </a:rPr>
              <a:t>If anyone says “I love God” and yet hates his fellow Christian, he is a liar, because the one who does not love his fellow Christian whom he has seen cannot love God whom he has not seen. </a:t>
            </a:r>
            <a:r>
              <a:rPr lang="en-US" sz="3200" b="1" baseline="30000" dirty="0">
                <a:solidFill>
                  <a:srgbClr val="C00000"/>
                </a:solidFill>
                <a:effectLst>
                  <a:outerShdw blurRad="38100" dist="38100" dir="2700000" algn="tl">
                    <a:srgbClr val="000000">
                      <a:alpha val="43137"/>
                    </a:srgbClr>
                  </a:outerShdw>
                </a:effectLst>
                <a:latin typeface="+mn-lt"/>
              </a:rPr>
              <a:t>21 </a:t>
            </a:r>
            <a:r>
              <a:rPr lang="en-US" sz="3200" b="1" dirty="0">
                <a:solidFill>
                  <a:srgbClr val="C00000"/>
                </a:solidFill>
                <a:effectLst>
                  <a:outerShdw blurRad="38100" dist="38100" dir="2700000" algn="tl">
                    <a:srgbClr val="000000">
                      <a:alpha val="43137"/>
                    </a:srgbClr>
                  </a:outerShdw>
                </a:effectLst>
                <a:latin typeface="+mn-lt"/>
              </a:rPr>
              <a:t>And the commandment we have from him is this: that the one who loves God should love his fellow Christian too.  </a:t>
            </a:r>
            <a:r>
              <a:rPr lang="en-US" sz="3200" b="1" baseline="30000" dirty="0">
                <a:effectLst>
                  <a:outerShdw blurRad="38100" dist="38100" dir="2700000" algn="tl">
                    <a:srgbClr val="000000">
                      <a:alpha val="43137"/>
                    </a:srgbClr>
                  </a:outerShdw>
                </a:effectLst>
                <a:latin typeface="+mn-lt"/>
              </a:rPr>
              <a:t>1</a:t>
            </a:r>
            <a:r>
              <a:rPr lang="en-US" sz="3200" b="1" dirty="0">
                <a:effectLst>
                  <a:outerShdw blurRad="38100" dist="38100" dir="2700000" algn="tl">
                    <a:srgbClr val="000000">
                      <a:alpha val="43137"/>
                    </a:srgbClr>
                  </a:outerShdw>
                </a:effectLst>
                <a:latin typeface="+mn-lt"/>
              </a:rPr>
              <a:t> Everyone who believes that Jesus is the Christ has been fathered by God, and everyone who loves the father loves the child fathered by him. </a:t>
            </a:r>
            <a:r>
              <a:rPr lang="en-US" sz="3200" b="1" baseline="30000" dirty="0">
                <a:effectLst>
                  <a:outerShdw blurRad="38100" dist="38100" dir="2700000" algn="tl">
                    <a:srgbClr val="000000">
                      <a:alpha val="43137"/>
                    </a:srgbClr>
                  </a:outerShdw>
                </a:effectLst>
                <a:latin typeface="+mn-lt"/>
              </a:rPr>
              <a:t>2</a:t>
            </a:r>
            <a:r>
              <a:rPr lang="en-US" sz="3200" b="1" dirty="0">
                <a:effectLst>
                  <a:outerShdw blurRad="38100" dist="38100" dir="2700000" algn="tl">
                    <a:srgbClr val="000000">
                      <a:alpha val="43137"/>
                    </a:srgbClr>
                  </a:outerShdw>
                </a:effectLst>
                <a:latin typeface="+mn-lt"/>
              </a:rPr>
              <a:t> By this we know that we love the children of God: whenever we love God and obey his commandments. </a:t>
            </a:r>
            <a:r>
              <a:rPr lang="en-US" sz="3200" b="1" baseline="30000" dirty="0">
                <a:effectLst>
                  <a:outerShdw blurRad="38100" dist="38100" dir="2700000" algn="tl">
                    <a:srgbClr val="000000">
                      <a:alpha val="43137"/>
                    </a:srgbClr>
                  </a:outerShdw>
                </a:effectLst>
                <a:latin typeface="+mn-lt"/>
              </a:rPr>
              <a:t>3</a:t>
            </a:r>
            <a:r>
              <a:rPr lang="en-US" sz="3200" b="1" dirty="0">
                <a:effectLst>
                  <a:outerShdw blurRad="38100" dist="38100" dir="2700000" algn="tl">
                    <a:srgbClr val="000000">
                      <a:alpha val="43137"/>
                    </a:srgbClr>
                  </a:outerShdw>
                </a:effectLst>
                <a:latin typeface="+mn-lt"/>
              </a:rPr>
              <a:t> For this is the love of God: that we keep his commandments. </a:t>
            </a:r>
            <a:r>
              <a:rPr lang="en-US" sz="3200" b="1" dirty="0">
                <a:solidFill>
                  <a:srgbClr val="C00000"/>
                </a:solidFill>
                <a:effectLst>
                  <a:outerShdw blurRad="38100" dist="38100" dir="2700000" algn="tl">
                    <a:srgbClr val="000000">
                      <a:alpha val="43137"/>
                    </a:srgbClr>
                  </a:outerShdw>
                </a:effectLst>
                <a:latin typeface="+mn-lt"/>
              </a:rPr>
              <a:t>And his commandments do not weigh us down, </a:t>
            </a:r>
            <a:r>
              <a:rPr lang="en-US" sz="3200" b="1" baseline="30000" dirty="0">
                <a:solidFill>
                  <a:srgbClr val="C00000"/>
                </a:solidFill>
                <a:effectLst>
                  <a:outerShdw blurRad="38100" dist="38100" dir="2700000" algn="tl">
                    <a:srgbClr val="000000">
                      <a:alpha val="43137"/>
                    </a:srgbClr>
                  </a:outerShdw>
                </a:effectLst>
                <a:latin typeface="+mn-lt"/>
              </a:rPr>
              <a:t>4</a:t>
            </a:r>
            <a:r>
              <a:rPr lang="en-US" sz="3200" b="1" dirty="0">
                <a:solidFill>
                  <a:srgbClr val="C00000"/>
                </a:solidFill>
                <a:effectLst>
                  <a:outerShdw blurRad="38100" dist="38100" dir="2700000" algn="tl">
                    <a:srgbClr val="000000">
                      <a:alpha val="43137"/>
                    </a:srgbClr>
                  </a:outerShdw>
                </a:effectLst>
                <a:latin typeface="+mn-lt"/>
              </a:rPr>
              <a:t> because everyone who has been fathered by God conquers the world.</a:t>
            </a:r>
            <a:r>
              <a:rPr lang="en-US" sz="3200" b="1" dirty="0" smtClean="0">
                <a:solidFill>
                  <a:srgbClr val="C00000"/>
                </a:solidFill>
                <a:effectLst>
                  <a:outerShdw blurRad="38100" dist="38100" dir="2700000" algn="tl">
                    <a:srgbClr val="000000">
                      <a:alpha val="43137"/>
                    </a:srgbClr>
                  </a:outerShdw>
                </a:effectLst>
                <a:latin typeface="+mn-lt"/>
              </a:rPr>
              <a:t/>
            </a:r>
            <a:br>
              <a:rPr lang="en-US" sz="3200" b="1" dirty="0" smtClean="0">
                <a:solidFill>
                  <a:srgbClr val="C00000"/>
                </a:solidFill>
                <a:effectLst>
                  <a:outerShdw blurRad="38100" dist="38100" dir="2700000" algn="tl">
                    <a:srgbClr val="000000">
                      <a:alpha val="43137"/>
                    </a:srgbClr>
                  </a:outerShdw>
                </a:effectLst>
                <a:latin typeface="+mn-lt"/>
              </a:rPr>
            </a:br>
            <a:r>
              <a:rPr lang="en-US" sz="2800" b="1" dirty="0">
                <a:solidFill>
                  <a:srgbClr val="C00000"/>
                </a:solidFill>
                <a:effectLst>
                  <a:outerShdw blurRad="38100" dist="38100" dir="2700000" algn="tl">
                    <a:srgbClr val="000000">
                      <a:alpha val="43137"/>
                    </a:srgbClr>
                  </a:outerShdw>
                </a:effectLst>
                <a:latin typeface="+mn-lt"/>
              </a:rPr>
              <a:t/>
            </a:r>
            <a:br>
              <a:rPr lang="en-US" sz="28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1 John 4:20 – 5:4 NET</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420034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2063" t="8677"/>
          <a:stretch/>
        </p:blipFill>
        <p:spPr>
          <a:xfrm>
            <a:off x="1436915" y="449945"/>
            <a:ext cx="8955315" cy="51815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23580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742" y="2672888"/>
            <a:ext cx="11556999" cy="1325563"/>
          </a:xfrm>
        </p:spPr>
        <p:txBody>
          <a:bodyPr>
            <a:noAutofit/>
          </a:bodyPr>
          <a:lstStyle/>
          <a:p>
            <a:pPr algn="ctr"/>
            <a:r>
              <a:rPr lang="en-US" sz="3200" b="1" baseline="30000" dirty="0">
                <a:solidFill>
                  <a:srgbClr val="C00000"/>
                </a:solidFill>
                <a:effectLst>
                  <a:outerShdw blurRad="38100" dist="38100" dir="2700000" algn="tl">
                    <a:srgbClr val="000000">
                      <a:alpha val="43137"/>
                    </a:srgbClr>
                  </a:outerShdw>
                </a:effectLst>
                <a:latin typeface="+mn-lt"/>
              </a:rPr>
              <a:t>20 </a:t>
            </a:r>
            <a:r>
              <a:rPr lang="en-US" sz="3200" b="1" dirty="0">
                <a:solidFill>
                  <a:srgbClr val="C00000"/>
                </a:solidFill>
                <a:effectLst>
                  <a:outerShdw blurRad="38100" dist="38100" dir="2700000" algn="tl">
                    <a:srgbClr val="000000">
                      <a:alpha val="43137"/>
                    </a:srgbClr>
                  </a:outerShdw>
                </a:effectLst>
                <a:latin typeface="+mn-lt"/>
              </a:rPr>
              <a:t>If anyone says “I love God” and yet hates his fellow Christian, he is a liar, because the one who does not love his fellow Christian whom he has seen cannot love God whom he has not seen. </a:t>
            </a:r>
            <a:r>
              <a:rPr lang="en-US" sz="3200" b="1" baseline="30000" dirty="0">
                <a:solidFill>
                  <a:srgbClr val="C00000"/>
                </a:solidFill>
                <a:effectLst>
                  <a:outerShdw blurRad="38100" dist="38100" dir="2700000" algn="tl">
                    <a:srgbClr val="000000">
                      <a:alpha val="43137"/>
                    </a:srgbClr>
                  </a:outerShdw>
                </a:effectLst>
                <a:latin typeface="+mn-lt"/>
              </a:rPr>
              <a:t>21 </a:t>
            </a:r>
            <a:r>
              <a:rPr lang="en-US" sz="3200" b="1" dirty="0">
                <a:solidFill>
                  <a:srgbClr val="C00000"/>
                </a:solidFill>
                <a:effectLst>
                  <a:outerShdw blurRad="38100" dist="38100" dir="2700000" algn="tl">
                    <a:srgbClr val="000000">
                      <a:alpha val="43137"/>
                    </a:srgbClr>
                  </a:outerShdw>
                </a:effectLst>
                <a:latin typeface="+mn-lt"/>
              </a:rPr>
              <a:t>And the commandment we have from him is this: that the one who loves God should love his fellow Christian too.  </a:t>
            </a:r>
            <a:r>
              <a:rPr lang="en-US" sz="3200" b="1" baseline="30000" dirty="0">
                <a:effectLst>
                  <a:outerShdw blurRad="38100" dist="38100" dir="2700000" algn="tl">
                    <a:srgbClr val="000000">
                      <a:alpha val="43137"/>
                    </a:srgbClr>
                  </a:outerShdw>
                </a:effectLst>
                <a:latin typeface="+mn-lt"/>
              </a:rPr>
              <a:t>1</a:t>
            </a:r>
            <a:r>
              <a:rPr lang="en-US" sz="3200" b="1" dirty="0">
                <a:effectLst>
                  <a:outerShdw blurRad="38100" dist="38100" dir="2700000" algn="tl">
                    <a:srgbClr val="000000">
                      <a:alpha val="43137"/>
                    </a:srgbClr>
                  </a:outerShdw>
                </a:effectLst>
                <a:latin typeface="+mn-lt"/>
              </a:rPr>
              <a:t> Everyone who believes that Jesus is the Christ has been fathered by God, and everyone who loves the father loves the child fathered by him. </a:t>
            </a:r>
            <a:r>
              <a:rPr lang="en-US" sz="3200" b="1" baseline="30000" dirty="0">
                <a:effectLst>
                  <a:outerShdw blurRad="38100" dist="38100" dir="2700000" algn="tl">
                    <a:srgbClr val="000000">
                      <a:alpha val="43137"/>
                    </a:srgbClr>
                  </a:outerShdw>
                </a:effectLst>
                <a:latin typeface="+mn-lt"/>
              </a:rPr>
              <a:t>2</a:t>
            </a:r>
            <a:r>
              <a:rPr lang="en-US" sz="3200" b="1" dirty="0">
                <a:effectLst>
                  <a:outerShdw blurRad="38100" dist="38100" dir="2700000" algn="tl">
                    <a:srgbClr val="000000">
                      <a:alpha val="43137"/>
                    </a:srgbClr>
                  </a:outerShdw>
                </a:effectLst>
                <a:latin typeface="+mn-lt"/>
              </a:rPr>
              <a:t> By this we know that we love the children of God: whenever we love God and obey his commandments. </a:t>
            </a:r>
            <a:r>
              <a:rPr lang="en-US" sz="3200" b="1" baseline="30000" dirty="0">
                <a:effectLst>
                  <a:outerShdw blurRad="38100" dist="38100" dir="2700000" algn="tl">
                    <a:srgbClr val="000000">
                      <a:alpha val="43137"/>
                    </a:srgbClr>
                  </a:outerShdw>
                </a:effectLst>
                <a:latin typeface="+mn-lt"/>
              </a:rPr>
              <a:t>3</a:t>
            </a:r>
            <a:r>
              <a:rPr lang="en-US" sz="3200" b="1" dirty="0">
                <a:effectLst>
                  <a:outerShdw blurRad="38100" dist="38100" dir="2700000" algn="tl">
                    <a:srgbClr val="000000">
                      <a:alpha val="43137"/>
                    </a:srgbClr>
                  </a:outerShdw>
                </a:effectLst>
                <a:latin typeface="+mn-lt"/>
              </a:rPr>
              <a:t> For this is the love of God: that we keep his commandments. And his commandments do not weigh us down, </a:t>
            </a:r>
            <a:r>
              <a:rPr lang="en-US" sz="3200" b="1" baseline="30000" dirty="0">
                <a:effectLst>
                  <a:outerShdw blurRad="38100" dist="38100" dir="2700000" algn="tl">
                    <a:srgbClr val="000000">
                      <a:alpha val="43137"/>
                    </a:srgbClr>
                  </a:outerShdw>
                </a:effectLst>
                <a:latin typeface="+mn-lt"/>
              </a:rPr>
              <a:t>4</a:t>
            </a:r>
            <a:r>
              <a:rPr lang="en-US" sz="3200" b="1" dirty="0">
                <a:effectLst>
                  <a:outerShdw blurRad="38100" dist="38100" dir="2700000" algn="tl">
                    <a:srgbClr val="000000">
                      <a:alpha val="43137"/>
                    </a:srgbClr>
                  </a:outerShdw>
                </a:effectLst>
                <a:latin typeface="+mn-lt"/>
              </a:rPr>
              <a:t> because everyone who has been fathered by God conquers the world.</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800" b="1" dirty="0">
                <a:solidFill>
                  <a:srgbClr val="C00000"/>
                </a:solidFill>
                <a:effectLst>
                  <a:outerShdw blurRad="38100" dist="38100" dir="2700000" algn="tl">
                    <a:srgbClr val="000000">
                      <a:alpha val="43137"/>
                    </a:srgbClr>
                  </a:outerShdw>
                </a:effectLst>
                <a:latin typeface="+mn-lt"/>
              </a:rPr>
              <a:t/>
            </a:r>
            <a:br>
              <a:rPr lang="en-US" sz="2800" b="1" dirty="0">
                <a:solidFill>
                  <a:srgbClr val="C00000"/>
                </a:solidFill>
                <a:effectLst>
                  <a:outerShdw blurRad="38100" dist="38100" dir="2700000" algn="tl">
                    <a:srgbClr val="000000">
                      <a:alpha val="43137"/>
                    </a:srgbClr>
                  </a:outerShdw>
                </a:effectLst>
                <a:latin typeface="+mn-lt"/>
              </a:rPr>
            </a:br>
            <a:r>
              <a:rPr lang="en-US" sz="2800" b="1" dirty="0" smtClean="0">
                <a:solidFill>
                  <a:srgbClr val="C00000"/>
                </a:solidFill>
                <a:effectLst>
                  <a:outerShdw blurRad="38100" dist="38100" dir="2700000" algn="tl">
                    <a:srgbClr val="000000">
                      <a:alpha val="43137"/>
                    </a:srgbClr>
                  </a:outerShdw>
                </a:effectLst>
                <a:latin typeface="+mn-lt"/>
              </a:rPr>
              <a:t>1 John 4:20 – 5:4 NET</a:t>
            </a:r>
            <a:endParaRPr lang="en-US" sz="2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29442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TotalTime>
  <Words>29</Words>
  <Application>Microsoft Office PowerPoint</Application>
  <PresentationFormat>Widescreen</PresentationFormat>
  <Paragraphs>9</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20 If anyone says “I love God” and yet hates his fellow Christian, he is a liar, because the one who does not love his fellow Christian whom he has seen cannot love God whom he has not seen. 21 And the commandment we have from him is this: that the one who loves God should love his fellow Christian too.  1 Everyone who believes that Jesus is the Christ has been fathered by God, and everyone who loves the father loves the child fathered by him. 2 By this we know that we love the children of God: whenever we love God and obey his commandments. 3 For this is the love of God: that we keep his commandments. And his commandments do not weigh us down, 4 because everyone who has been fathered by God conquers the world.  1 John 4:20 – 5:4 NET</vt:lpstr>
      <vt:lpstr>20 If anyone says “I love God” and yet hates his fellow Christian, he is a liar, because the one who does not love his fellow Christian whom he has seen cannot love God whom he has not seen. 21 And the commandment we have from him is this: that the one who loves God should love his fellow Christian too.  1 Everyone who believes that Jesus is the Christ has been fathered by God, and everyone who loves the father loves the child fathered by him. 2 By this we know that we love the children of God: whenever we love God and obey his commandments. 3 For this is the love of God: that we keep his commandments. And his commandments do not weigh us down, 4 because everyone who has been fathered by God conquers the world.  1 John 4:20 – 5:4 NET</vt:lpstr>
      <vt:lpstr>It is a false boast when anyone says he loves God but neglects His image which is before his eyes.  John Calvin </vt:lpstr>
      <vt:lpstr>20 If anyone says “I love God” and yet hates his fellow Christian, he is a liar, because the one who does not love his fellow Christian whom he has seen cannot love God whom he has not seen. 21 And the commandment we have from him is this: that the one who loves God should love his fellow Christian too.  1 Everyone who believes that Jesus is the Christ has been fathered by God, and everyone who loves the father loves the child fathered by him. 2 By this we know that we love the children of God: whenever we love God and obey his commandments. 3 For this is the love of God: that we keep his commandments. And his commandments do not weigh us down, 4 because everyone who has been fathered by God conquers the world.  1 John 4:20 – 5:4 NET</vt:lpstr>
      <vt:lpstr>23 Now this is his commandment: that we believe in the name of his Son Jesus Christ and love one another, just as he gave us the commandment.  1 John 3:23 NET</vt:lpstr>
      <vt:lpstr>34 “I give you a new commandment—to love one another. Just as I have loved you, you also are to love one another.  John 13:34 ESV</vt:lpstr>
      <vt:lpstr>20 If anyone says “I love God” and yet hates his fellow Christian, he is a liar, because the one who does not love his fellow Christian whom he has seen cannot love God whom he has not seen. 21 And the commandment we have from him is this: that the one who loves God should love his fellow Christian too.  1 Everyone who believes that Jesus is the Christ has been fathered by God, and everyone who loves the father loves the child fathered by him. 2 By this we know that we love the children of God: whenever we love God and obey his commandments. 3 For this is the love of God: that we keep his commandments. And his commandments do not weigh us down, 4 because everyone who has been fathered by God conquers the world.  1 John 4:20 – 5:4 NET</vt:lpstr>
      <vt:lpstr>20 If anyone says “I love God” and yet hates his fellow Christian, he is a liar, because the one who does not love his fellow Christian whom he has seen cannot love God whom he has not seen. 21 And the commandment we have from him is this: that the one who loves God should love his fellow Christian too.  1 Everyone who believes that Jesus is the Christ has been fathered by God, and everyone who loves the father loves the child fathered by him. 2 By this we know that we love the children of God: whenever we love God and obey his commandments. 3 For this is the love of God: that we keep his commandments. And his commandments do not weigh us down, 4 because everyone who has been fathered by God conquers the world.  1 John 4:20 – 5:4 NET</vt:lpstr>
      <vt:lpstr>PowerPoint Presentation</vt:lpstr>
      <vt:lpstr>20 If anyone says “I love God” and yet hates his fellow Christian, he is a liar, because the one who does not love his fellow Christian whom he has seen cannot love God whom he has not seen. 21 And the commandment we have from him is this: that the one who loves God should love his fellow Christian too.  1 Everyone who believes that Jesus is the Christ has been fathered by God, and everyone who loves the father loves the child fathered by him. 2 By this we know that we love the children of God: whenever we love God and obey his commandments. 3 For this is the love of God: that we keep his commandments. And his commandments do not weigh us down, 4 because everyone who has been fathered by God conquers the world.  1 John 4:20 – 5:4 NET</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22</cp:revision>
  <dcterms:created xsi:type="dcterms:W3CDTF">2018-03-10T02:10:47Z</dcterms:created>
  <dcterms:modified xsi:type="dcterms:W3CDTF">2018-04-29T10:47:28Z</dcterms:modified>
</cp:coreProperties>
</file>