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93" r:id="rId2"/>
    <p:sldId id="294" r:id="rId3"/>
    <p:sldId id="295" r:id="rId4"/>
    <p:sldId id="296" r:id="rId5"/>
    <p:sldId id="297" r:id="rId6"/>
    <p:sldId id="298" r:id="rId7"/>
    <p:sldId id="299" r:id="rId8"/>
    <p:sldId id="300" r:id="rId9"/>
    <p:sldId id="301" r:id="rId10"/>
    <p:sldId id="302" r:id="rId11"/>
    <p:sldId id="303" r:id="rId12"/>
    <p:sldId id="304"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E0B07"/>
    <a:srgbClr val="01345F"/>
    <a:srgbClr val="015FAC"/>
    <a:srgbClr val="BB3C09"/>
    <a:srgbClr val="EBEBE7"/>
    <a:srgbClr val="E7DBBF"/>
    <a:srgbClr val="E8E9EC"/>
    <a:srgbClr val="E8E0C9"/>
    <a:srgbClr val="E6B93B"/>
    <a:srgbClr val="EBAD0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1" d="100"/>
          <a:sy n="71" d="100"/>
        </p:scale>
        <p:origin x="618"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7E8C41-90E6-4FCB-9E10-C99454604514}" type="datetimeFigureOut">
              <a:rPr lang="en-US" smtClean="0"/>
              <a:t>4/15/2018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4AA9F4-7F16-46A2-ACF9-CBFA9B50F733}" type="slidenum">
              <a:rPr lang="en-US" smtClean="0"/>
              <a:t>‹#›</a:t>
            </a:fld>
            <a:endParaRPr lang="en-US"/>
          </a:p>
        </p:txBody>
      </p:sp>
    </p:spTree>
    <p:extLst>
      <p:ext uri="{BB962C8B-B14F-4D97-AF65-F5344CB8AC3E}">
        <p14:creationId xmlns:p14="http://schemas.microsoft.com/office/powerpoint/2010/main" val="9191251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875AEC8-74E3-4925-8AFC-42F0A6F77C86}" type="datetimeFigureOut">
              <a:rPr lang="en-US" smtClean="0"/>
              <a:t>4/15/2018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2304480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75AEC8-74E3-4925-8AFC-42F0A6F77C86}" type="datetimeFigureOut">
              <a:rPr lang="en-US" smtClean="0"/>
              <a:t>4/15/2018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2280252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875AEC8-74E3-4925-8AFC-42F0A6F77C86}" type="datetimeFigureOut">
              <a:rPr lang="en-US" smtClean="0"/>
              <a:t>4/15/2018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2238646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875AEC8-74E3-4925-8AFC-42F0A6F77C86}" type="datetimeFigureOut">
              <a:rPr lang="en-US" smtClean="0"/>
              <a:t>4/15/2018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824394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875AEC8-74E3-4925-8AFC-42F0A6F77C86}" type="datetimeFigureOut">
              <a:rPr lang="en-US" smtClean="0"/>
              <a:t>4/15/2018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1664469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875AEC8-74E3-4925-8AFC-42F0A6F77C86}" type="datetimeFigureOut">
              <a:rPr lang="en-US" smtClean="0"/>
              <a:t>4/15/2018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3503556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75AEC8-74E3-4925-8AFC-42F0A6F77C86}" type="datetimeFigureOut">
              <a:rPr lang="en-US" smtClean="0"/>
              <a:t>4/15/2018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1940205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875AEC8-74E3-4925-8AFC-42F0A6F77C86}" type="datetimeFigureOut">
              <a:rPr lang="en-US" smtClean="0"/>
              <a:t>4/15/2018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1598854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875AEC8-74E3-4925-8AFC-42F0A6F77C86}" type="datetimeFigureOut">
              <a:rPr lang="en-US" smtClean="0"/>
              <a:t>4/15/2018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65860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75AEC8-74E3-4925-8AFC-42F0A6F77C86}" type="datetimeFigureOut">
              <a:rPr lang="en-US" smtClean="0"/>
              <a:t>4/15/2018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3005232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75AEC8-74E3-4925-8AFC-42F0A6F77C86}" type="datetimeFigureOut">
              <a:rPr lang="en-US" smtClean="0"/>
              <a:t>4/15/2018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1435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41000"/>
            <a:lum/>
          </a:blip>
          <a:srcRect/>
          <a:stretch>
            <a:fillRect t="-6000" b="-6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75AEC8-74E3-4925-8AFC-42F0A6F77C86}" type="datetimeFigureOut">
              <a:rPr lang="en-US" smtClean="0"/>
              <a:t>4/15/2018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D27FBE-A89F-421E-919F-6C6A96E524BC}" type="slidenum">
              <a:rPr lang="en-US" smtClean="0"/>
              <a:t>‹#›</a:t>
            </a:fld>
            <a:endParaRPr lang="en-US"/>
          </a:p>
        </p:txBody>
      </p:sp>
    </p:spTree>
    <p:extLst>
      <p:ext uri="{BB962C8B-B14F-4D97-AF65-F5344CB8AC3E}">
        <p14:creationId xmlns:p14="http://schemas.microsoft.com/office/powerpoint/2010/main" val="24447939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28438" y="5562003"/>
            <a:ext cx="2939333" cy="1651493"/>
          </a:xfrm>
          <a:prstGeom prst="rect">
            <a:avLst/>
          </a:prstGeom>
        </p:spPr>
      </p:pic>
    </p:spTree>
    <p:extLst>
      <p:ext uri="{BB962C8B-B14F-4D97-AF65-F5344CB8AC3E}">
        <p14:creationId xmlns:p14="http://schemas.microsoft.com/office/powerpoint/2010/main" val="688770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5429" y="2585809"/>
            <a:ext cx="11353800" cy="1325563"/>
          </a:xfrm>
        </p:spPr>
        <p:txBody>
          <a:bodyPr>
            <a:normAutofit fontScale="90000"/>
          </a:bodyPr>
          <a:lstStyle/>
          <a:p>
            <a:pPr algn="ctr"/>
            <a:r>
              <a:rPr lang="en-US" b="1" baseline="30000" dirty="0">
                <a:effectLst>
                  <a:outerShdw blurRad="38100" dist="38100" dir="2700000" algn="tl">
                    <a:srgbClr val="000000">
                      <a:alpha val="43137"/>
                    </a:srgbClr>
                  </a:outerShdw>
                </a:effectLst>
                <a:latin typeface="+mn-lt"/>
              </a:rPr>
              <a:t>13 </a:t>
            </a:r>
            <a:r>
              <a:rPr lang="en-US" b="1" dirty="0">
                <a:effectLst>
                  <a:outerShdw blurRad="38100" dist="38100" dir="2700000" algn="tl">
                    <a:srgbClr val="000000">
                      <a:alpha val="43137"/>
                    </a:srgbClr>
                  </a:outerShdw>
                </a:effectLst>
                <a:latin typeface="+mn-lt"/>
              </a:rPr>
              <a:t>By this we know that we abide in him and he in us, because he has given us of his Spirit. </a:t>
            </a:r>
            <a:r>
              <a:rPr lang="en-US" b="1" baseline="30000" dirty="0">
                <a:effectLst>
                  <a:outerShdw blurRad="38100" dist="38100" dir="2700000" algn="tl">
                    <a:srgbClr val="000000">
                      <a:alpha val="43137"/>
                    </a:srgbClr>
                  </a:outerShdw>
                </a:effectLst>
                <a:latin typeface="+mn-lt"/>
              </a:rPr>
              <a:t>14 </a:t>
            </a:r>
            <a:r>
              <a:rPr lang="en-US" b="1" dirty="0">
                <a:effectLst>
                  <a:outerShdw blurRad="38100" dist="38100" dir="2700000" algn="tl">
                    <a:srgbClr val="000000">
                      <a:alpha val="43137"/>
                    </a:srgbClr>
                  </a:outerShdw>
                </a:effectLst>
                <a:latin typeface="+mn-lt"/>
              </a:rPr>
              <a:t>And we have seen and testify that the Father has sent his Son to be the Savior of the world. </a:t>
            </a:r>
            <a:r>
              <a:rPr lang="en-US" b="1" baseline="30000" dirty="0">
                <a:effectLst>
                  <a:outerShdw blurRad="38100" dist="38100" dir="2700000" algn="tl">
                    <a:srgbClr val="000000">
                      <a:alpha val="43137"/>
                    </a:srgbClr>
                  </a:outerShdw>
                </a:effectLst>
                <a:latin typeface="+mn-lt"/>
              </a:rPr>
              <a:t>15 </a:t>
            </a:r>
            <a:r>
              <a:rPr lang="en-US" b="1" dirty="0">
                <a:effectLst>
                  <a:outerShdw blurRad="38100" dist="38100" dir="2700000" algn="tl">
                    <a:srgbClr val="000000">
                      <a:alpha val="43137"/>
                    </a:srgbClr>
                  </a:outerShdw>
                </a:effectLst>
                <a:latin typeface="+mn-lt"/>
              </a:rPr>
              <a:t>Whoever confesses that Jesus is the Son of God, God abides in him, and he in God. </a:t>
            </a:r>
            <a:r>
              <a:rPr lang="en-US" b="1" baseline="30000" dirty="0">
                <a:effectLst>
                  <a:outerShdw blurRad="38100" dist="38100" dir="2700000" algn="tl">
                    <a:srgbClr val="000000">
                      <a:alpha val="43137"/>
                    </a:srgbClr>
                  </a:outerShdw>
                </a:effectLst>
                <a:latin typeface="+mn-lt"/>
              </a:rPr>
              <a:t>16 </a:t>
            </a:r>
            <a:r>
              <a:rPr lang="en-US" b="1" dirty="0">
                <a:effectLst>
                  <a:outerShdw blurRad="38100" dist="38100" dir="2700000" algn="tl">
                    <a:srgbClr val="000000">
                      <a:alpha val="43137"/>
                    </a:srgbClr>
                  </a:outerShdw>
                </a:effectLst>
                <a:latin typeface="+mn-lt"/>
              </a:rPr>
              <a:t>So we have come to know and to believe the love that God has for us. God is love, and whoever abides in love abides in God, and God abides in him</a:t>
            </a:r>
            <a:r>
              <a:rPr lang="en-US" b="1" dirty="0" smtClean="0">
                <a:effectLst>
                  <a:outerShdw blurRad="38100" dist="38100" dir="2700000" algn="tl">
                    <a:srgbClr val="000000">
                      <a:alpha val="43137"/>
                    </a:srgbClr>
                  </a:outerShdw>
                </a:effectLst>
                <a:latin typeface="+mn-lt"/>
              </a:rPr>
              <a:t>.</a:t>
            </a:r>
            <a:br>
              <a:rPr lang="en-US" b="1" dirty="0" smtClean="0">
                <a:effectLst>
                  <a:outerShdw blurRad="38100" dist="38100" dir="2700000" algn="tl">
                    <a:srgbClr val="000000">
                      <a:alpha val="43137"/>
                    </a:srgbClr>
                  </a:outerShdw>
                </a:effectLst>
                <a:latin typeface="+mn-lt"/>
              </a:rPr>
            </a:br>
            <a:r>
              <a:rPr lang="en-US" b="1" dirty="0">
                <a:effectLst>
                  <a:outerShdw blurRad="38100" dist="38100" dir="2700000" algn="tl">
                    <a:srgbClr val="000000">
                      <a:alpha val="43137"/>
                    </a:srgbClr>
                  </a:outerShdw>
                </a:effectLst>
                <a:latin typeface="+mn-lt"/>
              </a:rPr>
              <a:t/>
            </a:r>
            <a:br>
              <a:rPr lang="en-US"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1 John 4:13-16 ESV</a:t>
            </a:r>
            <a:endParaRPr lang="en-US" sz="36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28438" y="5562003"/>
            <a:ext cx="2939333" cy="1651493"/>
          </a:xfrm>
          <a:prstGeom prst="rect">
            <a:avLst/>
          </a:prstGeom>
        </p:spPr>
      </p:pic>
    </p:spTree>
    <p:extLst>
      <p:ext uri="{BB962C8B-B14F-4D97-AF65-F5344CB8AC3E}">
        <p14:creationId xmlns:p14="http://schemas.microsoft.com/office/powerpoint/2010/main" val="3929331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5429" y="1627867"/>
            <a:ext cx="11353800" cy="1325563"/>
          </a:xfrm>
        </p:spPr>
        <p:txBody>
          <a:bodyPr>
            <a:normAutofit fontScale="90000"/>
          </a:bodyPr>
          <a:lstStyle/>
          <a:p>
            <a:pPr algn="ctr"/>
            <a:r>
              <a:rPr lang="en-US" b="1" baseline="30000" dirty="0">
                <a:effectLst>
                  <a:outerShdw blurRad="38100" dist="38100" dir="2700000" algn="tl">
                    <a:srgbClr val="000000">
                      <a:alpha val="43137"/>
                    </a:srgbClr>
                  </a:outerShdw>
                </a:effectLst>
                <a:latin typeface="+mn-lt"/>
              </a:rPr>
              <a:t>20 </a:t>
            </a:r>
            <a:r>
              <a:rPr lang="en-US" b="1" dirty="0">
                <a:effectLst>
                  <a:outerShdw blurRad="38100" dist="38100" dir="2700000" algn="tl">
                    <a:srgbClr val="000000">
                      <a:alpha val="43137"/>
                    </a:srgbClr>
                  </a:outerShdw>
                </a:effectLst>
                <a:latin typeface="+mn-lt"/>
              </a:rPr>
              <a:t>I have been crucified with Christ. It is no longer I who live, but Christ who lives in me. And the life I now live in the flesh I live by faith in the Son of God, who loved me and gave himself for me.</a:t>
            </a:r>
            <a:r>
              <a:rPr lang="en-US" dirty="0">
                <a:effectLst>
                  <a:outerShdw blurRad="38100" dist="38100" dir="2700000" algn="tl">
                    <a:srgbClr val="000000">
                      <a:alpha val="43137"/>
                    </a:srgbClr>
                  </a:outerShdw>
                </a:effectLst>
                <a:latin typeface="+mn-lt"/>
              </a:rPr>
              <a:t/>
            </a:r>
            <a:br>
              <a:rPr lang="en-US" dirty="0">
                <a:effectLst>
                  <a:outerShdw blurRad="38100" dist="38100" dir="2700000" algn="tl">
                    <a:srgbClr val="000000">
                      <a:alpha val="43137"/>
                    </a:srgbClr>
                  </a:outerShdw>
                </a:effectLst>
                <a:latin typeface="+mn-lt"/>
              </a:rPr>
            </a:br>
            <a:r>
              <a:rPr lang="en-US" b="1" dirty="0">
                <a:effectLst>
                  <a:outerShdw blurRad="38100" dist="38100" dir="2700000" algn="tl">
                    <a:srgbClr val="000000">
                      <a:alpha val="43137"/>
                    </a:srgbClr>
                  </a:outerShdw>
                </a:effectLst>
                <a:latin typeface="+mn-lt"/>
              </a:rPr>
              <a:t/>
            </a:r>
            <a:br>
              <a:rPr lang="en-US"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Galatians 2:20 ESV</a:t>
            </a:r>
            <a:endParaRPr lang="en-US" sz="36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28438" y="5562003"/>
            <a:ext cx="2939333" cy="1651493"/>
          </a:xfrm>
          <a:prstGeom prst="rect">
            <a:avLst/>
          </a:prstGeom>
        </p:spPr>
      </p:pic>
    </p:spTree>
    <p:extLst>
      <p:ext uri="{BB962C8B-B14F-4D97-AF65-F5344CB8AC3E}">
        <p14:creationId xmlns:p14="http://schemas.microsoft.com/office/powerpoint/2010/main" val="1462837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5429" y="2585809"/>
            <a:ext cx="11353800" cy="1325563"/>
          </a:xfrm>
        </p:spPr>
        <p:txBody>
          <a:bodyPr>
            <a:normAutofit fontScale="90000"/>
          </a:bodyPr>
          <a:lstStyle/>
          <a:p>
            <a:pPr algn="ctr"/>
            <a:r>
              <a:rPr lang="en-US" b="1" baseline="30000" dirty="0">
                <a:effectLst>
                  <a:outerShdw blurRad="38100" dist="38100" dir="2700000" algn="tl">
                    <a:srgbClr val="000000">
                      <a:alpha val="43137"/>
                    </a:srgbClr>
                  </a:outerShdw>
                </a:effectLst>
                <a:latin typeface="+mn-lt"/>
              </a:rPr>
              <a:t>13 </a:t>
            </a:r>
            <a:r>
              <a:rPr lang="en-US" b="1" dirty="0">
                <a:effectLst>
                  <a:outerShdw blurRad="38100" dist="38100" dir="2700000" algn="tl">
                    <a:srgbClr val="000000">
                      <a:alpha val="43137"/>
                    </a:srgbClr>
                  </a:outerShdw>
                </a:effectLst>
                <a:latin typeface="+mn-lt"/>
              </a:rPr>
              <a:t>By this we know that we abide in him and he in us, because he has given us of his Spirit. </a:t>
            </a:r>
            <a:r>
              <a:rPr lang="en-US" b="1" baseline="30000" dirty="0">
                <a:effectLst>
                  <a:outerShdw blurRad="38100" dist="38100" dir="2700000" algn="tl">
                    <a:srgbClr val="000000">
                      <a:alpha val="43137"/>
                    </a:srgbClr>
                  </a:outerShdw>
                </a:effectLst>
                <a:latin typeface="+mn-lt"/>
              </a:rPr>
              <a:t>14 </a:t>
            </a:r>
            <a:r>
              <a:rPr lang="en-US" b="1" dirty="0">
                <a:effectLst>
                  <a:outerShdw blurRad="38100" dist="38100" dir="2700000" algn="tl">
                    <a:srgbClr val="000000">
                      <a:alpha val="43137"/>
                    </a:srgbClr>
                  </a:outerShdw>
                </a:effectLst>
                <a:latin typeface="+mn-lt"/>
              </a:rPr>
              <a:t>And we have seen and testify that the Father has sent his Son to be the Savior of the world. </a:t>
            </a:r>
            <a:r>
              <a:rPr lang="en-US" b="1" baseline="30000" dirty="0">
                <a:solidFill>
                  <a:srgbClr val="BE0B07"/>
                </a:solidFill>
                <a:effectLst>
                  <a:outerShdw blurRad="38100" dist="38100" dir="2700000" algn="tl">
                    <a:srgbClr val="000000">
                      <a:alpha val="43137"/>
                    </a:srgbClr>
                  </a:outerShdw>
                </a:effectLst>
                <a:latin typeface="+mn-lt"/>
              </a:rPr>
              <a:t>15 </a:t>
            </a:r>
            <a:r>
              <a:rPr lang="en-US" b="1" dirty="0">
                <a:solidFill>
                  <a:srgbClr val="BE0B07"/>
                </a:solidFill>
                <a:effectLst>
                  <a:outerShdw blurRad="38100" dist="38100" dir="2700000" algn="tl">
                    <a:srgbClr val="000000">
                      <a:alpha val="43137"/>
                    </a:srgbClr>
                  </a:outerShdw>
                </a:effectLst>
                <a:latin typeface="+mn-lt"/>
              </a:rPr>
              <a:t>Whoever confesses that Jesus is the Son of God, God abides in him, and he in God.</a:t>
            </a:r>
            <a:r>
              <a:rPr lang="en-US" b="1" dirty="0">
                <a:effectLst>
                  <a:outerShdw blurRad="38100" dist="38100" dir="2700000" algn="tl">
                    <a:srgbClr val="000000">
                      <a:alpha val="43137"/>
                    </a:srgbClr>
                  </a:outerShdw>
                </a:effectLst>
                <a:latin typeface="+mn-lt"/>
              </a:rPr>
              <a:t> </a:t>
            </a:r>
            <a:r>
              <a:rPr lang="en-US" b="1" baseline="30000" dirty="0">
                <a:effectLst>
                  <a:outerShdw blurRad="38100" dist="38100" dir="2700000" algn="tl">
                    <a:srgbClr val="000000">
                      <a:alpha val="43137"/>
                    </a:srgbClr>
                  </a:outerShdw>
                </a:effectLst>
                <a:latin typeface="+mn-lt"/>
              </a:rPr>
              <a:t>16 </a:t>
            </a:r>
            <a:r>
              <a:rPr lang="en-US" b="1" dirty="0">
                <a:effectLst>
                  <a:outerShdw blurRad="38100" dist="38100" dir="2700000" algn="tl">
                    <a:srgbClr val="000000">
                      <a:alpha val="43137"/>
                    </a:srgbClr>
                  </a:outerShdw>
                </a:effectLst>
                <a:latin typeface="+mn-lt"/>
              </a:rPr>
              <a:t>So we have come to know and to believe the love that God has for us. God is love, and whoever abides in love abides in God, and God abides in him</a:t>
            </a:r>
            <a:r>
              <a:rPr lang="en-US" b="1" dirty="0" smtClean="0">
                <a:effectLst>
                  <a:outerShdw blurRad="38100" dist="38100" dir="2700000" algn="tl">
                    <a:srgbClr val="000000">
                      <a:alpha val="43137"/>
                    </a:srgbClr>
                  </a:outerShdw>
                </a:effectLst>
                <a:latin typeface="+mn-lt"/>
              </a:rPr>
              <a:t>.</a:t>
            </a:r>
            <a:br>
              <a:rPr lang="en-US" b="1" dirty="0" smtClean="0">
                <a:effectLst>
                  <a:outerShdw blurRad="38100" dist="38100" dir="2700000" algn="tl">
                    <a:srgbClr val="000000">
                      <a:alpha val="43137"/>
                    </a:srgbClr>
                  </a:outerShdw>
                </a:effectLst>
                <a:latin typeface="+mn-lt"/>
              </a:rPr>
            </a:br>
            <a:r>
              <a:rPr lang="en-US" b="1" dirty="0">
                <a:effectLst>
                  <a:outerShdw blurRad="38100" dist="38100" dir="2700000" algn="tl">
                    <a:srgbClr val="000000">
                      <a:alpha val="43137"/>
                    </a:srgbClr>
                  </a:outerShdw>
                </a:effectLst>
                <a:latin typeface="+mn-lt"/>
              </a:rPr>
              <a:t/>
            </a:r>
            <a:br>
              <a:rPr lang="en-US"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1 John 4:13-16 ESV</a:t>
            </a:r>
            <a:endParaRPr lang="en-US" sz="36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28438" y="5562003"/>
            <a:ext cx="2939333" cy="1651493"/>
          </a:xfrm>
          <a:prstGeom prst="rect">
            <a:avLst/>
          </a:prstGeom>
        </p:spPr>
      </p:pic>
    </p:spTree>
    <p:extLst>
      <p:ext uri="{BB962C8B-B14F-4D97-AF65-F5344CB8AC3E}">
        <p14:creationId xmlns:p14="http://schemas.microsoft.com/office/powerpoint/2010/main" val="3842304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5429" y="1627867"/>
            <a:ext cx="11353800" cy="1325563"/>
          </a:xfrm>
        </p:spPr>
        <p:txBody>
          <a:bodyPr>
            <a:normAutofit fontScale="90000"/>
          </a:bodyPr>
          <a:lstStyle/>
          <a:p>
            <a:pPr algn="ctr"/>
            <a:r>
              <a:rPr lang="en-US" b="1" baseline="30000" dirty="0">
                <a:effectLst>
                  <a:outerShdw blurRad="38100" dist="38100" dir="2700000" algn="tl">
                    <a:srgbClr val="000000">
                      <a:alpha val="43137"/>
                    </a:srgbClr>
                  </a:outerShdw>
                </a:effectLst>
                <a:latin typeface="+mn-lt"/>
              </a:rPr>
              <a:t>8 </a:t>
            </a:r>
            <a:r>
              <a:rPr lang="en-US" b="1" dirty="0">
                <a:effectLst>
                  <a:outerShdw blurRad="38100" dist="38100" dir="2700000" algn="tl">
                    <a:srgbClr val="000000">
                      <a:alpha val="43137"/>
                    </a:srgbClr>
                  </a:outerShdw>
                </a:effectLst>
                <a:latin typeface="+mn-lt"/>
              </a:rPr>
              <a:t>For by grace you have been saved through faith. And this is not your own doing; it is the gift of God, </a:t>
            </a:r>
            <a:r>
              <a:rPr lang="en-US" b="1" baseline="30000" dirty="0">
                <a:effectLst>
                  <a:outerShdw blurRad="38100" dist="38100" dir="2700000" algn="tl">
                    <a:srgbClr val="000000">
                      <a:alpha val="43137"/>
                    </a:srgbClr>
                  </a:outerShdw>
                </a:effectLst>
                <a:latin typeface="+mn-lt"/>
              </a:rPr>
              <a:t>9 </a:t>
            </a:r>
            <a:r>
              <a:rPr lang="en-US" b="1" dirty="0">
                <a:effectLst>
                  <a:outerShdw blurRad="38100" dist="38100" dir="2700000" algn="tl">
                    <a:srgbClr val="000000">
                      <a:alpha val="43137"/>
                    </a:srgbClr>
                  </a:outerShdw>
                </a:effectLst>
                <a:latin typeface="+mn-lt"/>
              </a:rPr>
              <a:t>not a result of works, so that no one may boast</a:t>
            </a:r>
            <a:r>
              <a:rPr lang="en-US" b="1" dirty="0" smtClean="0">
                <a:effectLst>
                  <a:outerShdw blurRad="38100" dist="38100" dir="2700000" algn="tl">
                    <a:srgbClr val="000000">
                      <a:alpha val="43137"/>
                    </a:srgbClr>
                  </a:outerShdw>
                </a:effectLst>
                <a:latin typeface="+mn-lt"/>
              </a:rPr>
              <a:t>.</a:t>
            </a:r>
            <a:br>
              <a:rPr lang="en-US" b="1" dirty="0" smtClean="0">
                <a:effectLst>
                  <a:outerShdw blurRad="38100" dist="38100" dir="2700000" algn="tl">
                    <a:srgbClr val="000000">
                      <a:alpha val="43137"/>
                    </a:srgbClr>
                  </a:outerShdw>
                </a:effectLst>
                <a:latin typeface="+mn-lt"/>
              </a:rPr>
            </a:br>
            <a:r>
              <a:rPr lang="en-US" b="1" dirty="0">
                <a:effectLst>
                  <a:outerShdw blurRad="38100" dist="38100" dir="2700000" algn="tl">
                    <a:srgbClr val="000000">
                      <a:alpha val="43137"/>
                    </a:srgbClr>
                  </a:outerShdw>
                </a:effectLst>
                <a:latin typeface="+mn-lt"/>
              </a:rPr>
              <a:t/>
            </a:r>
            <a:br>
              <a:rPr lang="en-US"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Ephesians 2:8-9 ESV</a:t>
            </a:r>
            <a:endParaRPr lang="en-US" sz="36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28438" y="5562003"/>
            <a:ext cx="2939333" cy="1651493"/>
          </a:xfrm>
          <a:prstGeom prst="rect">
            <a:avLst/>
          </a:prstGeom>
        </p:spPr>
      </p:pic>
    </p:spTree>
    <p:extLst>
      <p:ext uri="{BB962C8B-B14F-4D97-AF65-F5344CB8AC3E}">
        <p14:creationId xmlns:p14="http://schemas.microsoft.com/office/powerpoint/2010/main" val="3569763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5429" y="2585809"/>
            <a:ext cx="11353800" cy="1325563"/>
          </a:xfrm>
        </p:spPr>
        <p:txBody>
          <a:bodyPr>
            <a:noAutofit/>
          </a:bodyPr>
          <a:lstStyle/>
          <a:p>
            <a:pPr algn="ctr"/>
            <a:r>
              <a:rPr lang="en-US" sz="2800" b="1" baseline="30000" dirty="0">
                <a:effectLst>
                  <a:outerShdw blurRad="38100" dist="38100" dir="2700000" algn="tl">
                    <a:srgbClr val="000000">
                      <a:alpha val="43137"/>
                    </a:srgbClr>
                  </a:outerShdw>
                </a:effectLst>
                <a:latin typeface="+mn-lt"/>
              </a:rPr>
              <a:t>3 </a:t>
            </a:r>
            <a:r>
              <a:rPr lang="en-US" sz="2800" b="1" dirty="0">
                <a:effectLst>
                  <a:outerShdw blurRad="38100" dist="38100" dir="2700000" algn="tl">
                    <a:srgbClr val="000000">
                      <a:alpha val="43137"/>
                    </a:srgbClr>
                  </a:outerShdw>
                </a:effectLst>
                <a:latin typeface="+mn-lt"/>
              </a:rPr>
              <a:t>Do you not know that all of us who have been baptized into Christ Jesus were baptized into his death? </a:t>
            </a:r>
            <a:r>
              <a:rPr lang="en-US" sz="2800" b="1" baseline="30000" dirty="0" smtClean="0">
                <a:effectLst>
                  <a:outerShdw blurRad="38100" dist="38100" dir="2700000" algn="tl">
                    <a:srgbClr val="000000">
                      <a:alpha val="43137"/>
                    </a:srgbClr>
                  </a:outerShdw>
                </a:effectLst>
                <a:latin typeface="+mn-lt"/>
              </a:rPr>
              <a:t>4</a:t>
            </a:r>
            <a:r>
              <a:rPr lang="en-US" sz="2800" b="1" baseline="30000" dirty="0">
                <a:effectLst>
                  <a:outerShdw blurRad="38100" dist="38100" dir="2700000" algn="tl">
                    <a:srgbClr val="000000">
                      <a:alpha val="43137"/>
                    </a:srgbClr>
                  </a:outerShdw>
                </a:effectLst>
                <a:latin typeface="+mn-lt"/>
              </a:rPr>
              <a:t> </a:t>
            </a:r>
            <a:r>
              <a:rPr lang="en-US" sz="2800" b="1" dirty="0">
                <a:effectLst>
                  <a:outerShdw blurRad="38100" dist="38100" dir="2700000" algn="tl">
                    <a:srgbClr val="000000">
                      <a:alpha val="43137"/>
                    </a:srgbClr>
                  </a:outerShdw>
                </a:effectLst>
                <a:latin typeface="+mn-lt"/>
              </a:rPr>
              <a:t>We were buried therefore with him by baptism into death, in order that, just as Christ was raised from the dead by the glory of the Father, we too might walk in newness of life.  </a:t>
            </a:r>
            <a:r>
              <a:rPr lang="en-US" sz="2800" b="1" baseline="30000" dirty="0">
                <a:effectLst>
                  <a:outerShdw blurRad="38100" dist="38100" dir="2700000" algn="tl">
                    <a:srgbClr val="000000">
                      <a:alpha val="43137"/>
                    </a:srgbClr>
                  </a:outerShdw>
                </a:effectLst>
                <a:latin typeface="+mn-lt"/>
              </a:rPr>
              <a:t>5 </a:t>
            </a:r>
            <a:r>
              <a:rPr lang="en-US" sz="2800" b="1" dirty="0">
                <a:effectLst>
                  <a:outerShdw blurRad="38100" dist="38100" dir="2700000" algn="tl">
                    <a:srgbClr val="000000">
                      <a:alpha val="43137"/>
                    </a:srgbClr>
                  </a:outerShdw>
                </a:effectLst>
                <a:latin typeface="+mn-lt"/>
              </a:rPr>
              <a:t>For if we have been united with him in a death like his, we shall certainly be united with him in a resurrection like his. </a:t>
            </a:r>
            <a:r>
              <a:rPr lang="en-US" sz="2800" b="1" baseline="30000" dirty="0">
                <a:effectLst>
                  <a:outerShdw blurRad="38100" dist="38100" dir="2700000" algn="tl">
                    <a:srgbClr val="000000">
                      <a:alpha val="43137"/>
                    </a:srgbClr>
                  </a:outerShdw>
                </a:effectLst>
                <a:latin typeface="+mn-lt"/>
              </a:rPr>
              <a:t>6 </a:t>
            </a:r>
            <a:r>
              <a:rPr lang="en-US" sz="2800" b="1" dirty="0">
                <a:effectLst>
                  <a:outerShdw blurRad="38100" dist="38100" dir="2700000" algn="tl">
                    <a:srgbClr val="000000">
                      <a:alpha val="43137"/>
                    </a:srgbClr>
                  </a:outerShdw>
                </a:effectLst>
                <a:latin typeface="+mn-lt"/>
              </a:rPr>
              <a:t>We know that our old self was crucified with him in order that the body of sin might be brought to nothing, so that we would no longer be enslaved to sin. </a:t>
            </a:r>
            <a:r>
              <a:rPr lang="en-US" sz="2800" b="1" baseline="30000" dirty="0" smtClean="0">
                <a:effectLst>
                  <a:outerShdw blurRad="38100" dist="38100" dir="2700000" algn="tl">
                    <a:srgbClr val="000000">
                      <a:alpha val="43137"/>
                    </a:srgbClr>
                  </a:outerShdw>
                </a:effectLst>
                <a:latin typeface="+mn-lt"/>
              </a:rPr>
              <a:t>7</a:t>
            </a:r>
            <a:r>
              <a:rPr lang="en-US" sz="2800" b="1" dirty="0">
                <a:effectLst>
                  <a:outerShdw blurRad="38100" dist="38100" dir="2700000" algn="tl">
                    <a:srgbClr val="000000">
                      <a:alpha val="43137"/>
                    </a:srgbClr>
                  </a:outerShdw>
                </a:effectLst>
                <a:latin typeface="+mn-lt"/>
              </a:rPr>
              <a:t> For one who has died has been set free from sin.  </a:t>
            </a:r>
            <a:r>
              <a:rPr lang="en-US" sz="2800" b="1" baseline="30000" dirty="0">
                <a:effectLst>
                  <a:outerShdw blurRad="38100" dist="38100" dir="2700000" algn="tl">
                    <a:srgbClr val="000000">
                      <a:alpha val="43137"/>
                    </a:srgbClr>
                  </a:outerShdw>
                </a:effectLst>
                <a:latin typeface="+mn-lt"/>
              </a:rPr>
              <a:t>8</a:t>
            </a:r>
            <a:r>
              <a:rPr lang="en-US" sz="2800" b="1" dirty="0">
                <a:effectLst>
                  <a:outerShdw blurRad="38100" dist="38100" dir="2700000" algn="tl">
                    <a:srgbClr val="000000">
                      <a:alpha val="43137"/>
                    </a:srgbClr>
                  </a:outerShdw>
                </a:effectLst>
                <a:latin typeface="+mn-lt"/>
              </a:rPr>
              <a:t> Now if we have died with Christ, we believe that we will also live with him. </a:t>
            </a:r>
            <a:r>
              <a:rPr lang="en-US" sz="2800" b="1" baseline="30000" dirty="0">
                <a:effectLst>
                  <a:outerShdw blurRad="38100" dist="38100" dir="2700000" algn="tl">
                    <a:srgbClr val="000000">
                      <a:alpha val="43137"/>
                    </a:srgbClr>
                  </a:outerShdw>
                </a:effectLst>
                <a:latin typeface="+mn-lt"/>
              </a:rPr>
              <a:t>9</a:t>
            </a:r>
            <a:r>
              <a:rPr lang="en-US" sz="2800" b="1" dirty="0">
                <a:effectLst>
                  <a:outerShdw blurRad="38100" dist="38100" dir="2700000" algn="tl">
                    <a:srgbClr val="000000">
                      <a:alpha val="43137"/>
                    </a:srgbClr>
                  </a:outerShdw>
                </a:effectLst>
                <a:latin typeface="+mn-lt"/>
              </a:rPr>
              <a:t> We know that Christ, being raised from the dead, will never die again; death no longer has dominion over him. </a:t>
            </a:r>
            <a:r>
              <a:rPr lang="en-US" sz="2800" b="1" baseline="30000" dirty="0">
                <a:effectLst>
                  <a:outerShdw blurRad="38100" dist="38100" dir="2700000" algn="tl">
                    <a:srgbClr val="000000">
                      <a:alpha val="43137"/>
                    </a:srgbClr>
                  </a:outerShdw>
                </a:effectLst>
                <a:latin typeface="+mn-lt"/>
              </a:rPr>
              <a:t>10</a:t>
            </a:r>
            <a:r>
              <a:rPr lang="en-US" sz="2800" b="1" dirty="0">
                <a:effectLst>
                  <a:outerShdw blurRad="38100" dist="38100" dir="2700000" algn="tl">
                    <a:srgbClr val="000000">
                      <a:alpha val="43137"/>
                    </a:srgbClr>
                  </a:outerShdw>
                </a:effectLst>
                <a:latin typeface="+mn-lt"/>
              </a:rPr>
              <a:t> For the death he died he died to sin, once for all, but the life he lives he lives to God. </a:t>
            </a:r>
            <a:r>
              <a:rPr lang="en-US" sz="2800" b="1" baseline="30000" dirty="0">
                <a:effectLst>
                  <a:outerShdw blurRad="38100" dist="38100" dir="2700000" algn="tl">
                    <a:srgbClr val="000000">
                      <a:alpha val="43137"/>
                    </a:srgbClr>
                  </a:outerShdw>
                </a:effectLst>
                <a:latin typeface="+mn-lt"/>
              </a:rPr>
              <a:t>11</a:t>
            </a:r>
            <a:r>
              <a:rPr lang="en-US" sz="2800" b="1" dirty="0">
                <a:effectLst>
                  <a:outerShdw blurRad="38100" dist="38100" dir="2700000" algn="tl">
                    <a:srgbClr val="000000">
                      <a:alpha val="43137"/>
                    </a:srgbClr>
                  </a:outerShdw>
                </a:effectLst>
                <a:latin typeface="+mn-lt"/>
              </a:rPr>
              <a:t> So you also must consider yourselves dead to sin and alive to God in Christ Jesus. </a:t>
            </a:r>
            <a:r>
              <a:rPr lang="en-US" sz="2400" b="1" dirty="0" smtClean="0">
                <a:effectLst>
                  <a:outerShdw blurRad="38100" dist="38100" dir="2700000" algn="tl">
                    <a:srgbClr val="000000">
                      <a:alpha val="43137"/>
                    </a:srgbClr>
                  </a:outerShdw>
                </a:effectLst>
                <a:latin typeface="+mn-lt"/>
              </a:rPr>
              <a:t/>
            </a:r>
            <a:br>
              <a:rPr lang="en-US" sz="2400" b="1" dirty="0" smtClean="0">
                <a:effectLst>
                  <a:outerShdw blurRad="38100" dist="38100" dir="2700000" algn="tl">
                    <a:srgbClr val="000000">
                      <a:alpha val="43137"/>
                    </a:srgbClr>
                  </a:outerShdw>
                </a:effectLst>
                <a:latin typeface="+mn-lt"/>
              </a:rPr>
            </a:br>
            <a:r>
              <a:rPr lang="en-US" sz="2400" b="1" dirty="0">
                <a:effectLst>
                  <a:outerShdw blurRad="38100" dist="38100" dir="2700000" algn="tl">
                    <a:srgbClr val="000000">
                      <a:alpha val="43137"/>
                    </a:srgbClr>
                  </a:outerShdw>
                </a:effectLst>
                <a:latin typeface="+mn-lt"/>
              </a:rPr>
              <a:t/>
            </a:r>
            <a:br>
              <a:rPr lang="en-US" sz="24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Romans 6:3-11 ESV</a:t>
            </a:r>
            <a:endParaRPr lang="en-US" sz="24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28438" y="5562003"/>
            <a:ext cx="2939333" cy="1651493"/>
          </a:xfrm>
          <a:prstGeom prst="rect">
            <a:avLst/>
          </a:prstGeom>
        </p:spPr>
      </p:pic>
    </p:spTree>
    <p:extLst>
      <p:ext uri="{BB962C8B-B14F-4D97-AF65-F5344CB8AC3E}">
        <p14:creationId xmlns:p14="http://schemas.microsoft.com/office/powerpoint/2010/main" val="1352138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5429" y="1265010"/>
            <a:ext cx="11353800" cy="1325563"/>
          </a:xfrm>
        </p:spPr>
        <p:txBody>
          <a:bodyPr>
            <a:normAutofit fontScale="90000"/>
          </a:bodyPr>
          <a:lstStyle/>
          <a:p>
            <a:pPr algn="ctr"/>
            <a:r>
              <a:rPr lang="en-US" b="1" baseline="30000" dirty="0">
                <a:effectLst>
                  <a:outerShdw blurRad="38100" dist="38100" dir="2700000" algn="tl">
                    <a:srgbClr val="000000">
                      <a:alpha val="43137"/>
                    </a:srgbClr>
                  </a:outerShdw>
                </a:effectLst>
                <a:latin typeface="+mn-lt"/>
              </a:rPr>
              <a:t>3 </a:t>
            </a:r>
            <a:r>
              <a:rPr lang="en-US" b="1" dirty="0">
                <a:effectLst>
                  <a:outerShdw blurRad="38100" dist="38100" dir="2700000" algn="tl">
                    <a:srgbClr val="000000">
                      <a:alpha val="43137"/>
                    </a:srgbClr>
                  </a:outerShdw>
                </a:effectLst>
                <a:latin typeface="+mn-lt"/>
              </a:rPr>
              <a:t>For </a:t>
            </a:r>
            <a:r>
              <a:rPr lang="en-US" b="1" dirty="0">
                <a:effectLst>
                  <a:outerShdw blurRad="38100" dist="38100" dir="2700000" algn="tl">
                    <a:srgbClr val="000000">
                      <a:alpha val="43137"/>
                    </a:srgbClr>
                  </a:outerShdw>
                </a:effectLst>
                <a:latin typeface="+mn-lt"/>
              </a:rPr>
              <a:t>you have died, and your life is hidden with Christ in God.</a:t>
            </a:r>
            <a:r>
              <a:rPr lang="en-US" b="1" dirty="0" smtClean="0">
                <a:effectLst>
                  <a:outerShdw blurRad="38100" dist="38100" dir="2700000" algn="tl">
                    <a:srgbClr val="000000">
                      <a:alpha val="43137"/>
                    </a:srgbClr>
                  </a:outerShdw>
                </a:effectLst>
                <a:latin typeface="+mn-lt"/>
              </a:rPr>
              <a:t/>
            </a:r>
            <a:br>
              <a:rPr lang="en-US" b="1" dirty="0" smtClean="0">
                <a:effectLst>
                  <a:outerShdw blurRad="38100" dist="38100" dir="2700000" algn="tl">
                    <a:srgbClr val="000000">
                      <a:alpha val="43137"/>
                    </a:srgbClr>
                  </a:outerShdw>
                </a:effectLst>
                <a:latin typeface="+mn-lt"/>
              </a:rPr>
            </a:br>
            <a:r>
              <a:rPr lang="en-US" b="1" dirty="0">
                <a:effectLst>
                  <a:outerShdw blurRad="38100" dist="38100" dir="2700000" algn="tl">
                    <a:srgbClr val="000000">
                      <a:alpha val="43137"/>
                    </a:srgbClr>
                  </a:outerShdw>
                </a:effectLst>
                <a:latin typeface="+mn-lt"/>
              </a:rPr>
              <a:t/>
            </a:r>
            <a:br>
              <a:rPr lang="en-US"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Colossians 3:3 ESV</a:t>
            </a:r>
            <a:endParaRPr lang="en-US" sz="36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28438" y="5562003"/>
            <a:ext cx="2939333" cy="1651493"/>
          </a:xfrm>
          <a:prstGeom prst="rect">
            <a:avLst/>
          </a:prstGeom>
        </p:spPr>
      </p:pic>
    </p:spTree>
    <p:extLst>
      <p:ext uri="{BB962C8B-B14F-4D97-AF65-F5344CB8AC3E}">
        <p14:creationId xmlns:p14="http://schemas.microsoft.com/office/powerpoint/2010/main" val="3906245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5429" y="1265010"/>
            <a:ext cx="11353800" cy="1325563"/>
          </a:xfrm>
        </p:spPr>
        <p:txBody>
          <a:bodyPr>
            <a:normAutofit fontScale="90000"/>
          </a:bodyPr>
          <a:lstStyle/>
          <a:p>
            <a:pPr algn="ctr"/>
            <a:r>
              <a:rPr lang="en-US" b="1" baseline="30000" dirty="0">
                <a:effectLst>
                  <a:outerShdw blurRad="38100" dist="38100" dir="2700000" algn="tl">
                    <a:srgbClr val="000000">
                      <a:alpha val="43137"/>
                    </a:srgbClr>
                  </a:outerShdw>
                </a:effectLst>
                <a:latin typeface="+mn-lt"/>
              </a:rPr>
              <a:t>17 </a:t>
            </a:r>
            <a:r>
              <a:rPr lang="en-US" b="1" dirty="0">
                <a:effectLst>
                  <a:outerShdw blurRad="38100" dist="38100" dir="2700000" algn="tl">
                    <a:srgbClr val="000000">
                      <a:alpha val="43137"/>
                    </a:srgbClr>
                  </a:outerShdw>
                </a:effectLst>
                <a:latin typeface="+mn-lt"/>
              </a:rPr>
              <a:t>By this </a:t>
            </a:r>
            <a:r>
              <a:rPr lang="en-US" b="1" dirty="0">
                <a:effectLst>
                  <a:outerShdw blurRad="38100" dist="38100" dir="2700000" algn="tl">
                    <a:srgbClr val="000000">
                      <a:alpha val="43137"/>
                    </a:srgbClr>
                  </a:outerShdw>
                </a:effectLst>
                <a:latin typeface="+mn-lt"/>
              </a:rPr>
              <a:t>is love perfected with us, so that we may have confidence for the day of judgment, because as he is so also are we in this world.</a:t>
            </a:r>
            <a:r>
              <a:rPr lang="en-US" b="1" dirty="0" smtClean="0">
                <a:effectLst>
                  <a:outerShdw blurRad="38100" dist="38100" dir="2700000" algn="tl">
                    <a:srgbClr val="000000">
                      <a:alpha val="43137"/>
                    </a:srgbClr>
                  </a:outerShdw>
                </a:effectLst>
                <a:latin typeface="+mn-lt"/>
              </a:rPr>
              <a:t/>
            </a:r>
            <a:br>
              <a:rPr lang="en-US" b="1" dirty="0" smtClean="0">
                <a:effectLst>
                  <a:outerShdw blurRad="38100" dist="38100" dir="2700000" algn="tl">
                    <a:srgbClr val="000000">
                      <a:alpha val="43137"/>
                    </a:srgbClr>
                  </a:outerShdw>
                </a:effectLst>
                <a:latin typeface="+mn-lt"/>
              </a:rPr>
            </a:br>
            <a:r>
              <a:rPr lang="en-US" b="1" dirty="0">
                <a:effectLst>
                  <a:outerShdw blurRad="38100" dist="38100" dir="2700000" algn="tl">
                    <a:srgbClr val="000000">
                      <a:alpha val="43137"/>
                    </a:srgbClr>
                  </a:outerShdw>
                </a:effectLst>
                <a:latin typeface="+mn-lt"/>
              </a:rPr>
              <a:t/>
            </a:r>
            <a:br>
              <a:rPr lang="en-US"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1 John 4:17 ESV</a:t>
            </a:r>
            <a:endParaRPr lang="en-US" sz="36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28438" y="5562003"/>
            <a:ext cx="2939333" cy="1651493"/>
          </a:xfrm>
          <a:prstGeom prst="rect">
            <a:avLst/>
          </a:prstGeom>
        </p:spPr>
      </p:pic>
    </p:spTree>
    <p:extLst>
      <p:ext uri="{BB962C8B-B14F-4D97-AF65-F5344CB8AC3E}">
        <p14:creationId xmlns:p14="http://schemas.microsoft.com/office/powerpoint/2010/main" val="3206146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5429" y="1265010"/>
            <a:ext cx="11353800" cy="1325563"/>
          </a:xfrm>
        </p:spPr>
        <p:txBody>
          <a:bodyPr>
            <a:normAutofit fontScale="90000"/>
          </a:bodyPr>
          <a:lstStyle/>
          <a:p>
            <a:pPr algn="ctr"/>
            <a:r>
              <a:rPr lang="en-US" b="1" baseline="30000" dirty="0">
                <a:effectLst>
                  <a:outerShdw blurRad="38100" dist="38100" dir="2700000" algn="tl">
                    <a:srgbClr val="000000">
                      <a:alpha val="43137"/>
                    </a:srgbClr>
                  </a:outerShdw>
                </a:effectLst>
                <a:latin typeface="+mn-lt"/>
              </a:rPr>
              <a:t>11 </a:t>
            </a:r>
            <a:r>
              <a:rPr lang="en-US" b="1" dirty="0">
                <a:effectLst>
                  <a:outerShdw blurRad="38100" dist="38100" dir="2700000" algn="tl">
                    <a:srgbClr val="000000">
                      <a:alpha val="43137"/>
                    </a:srgbClr>
                  </a:outerShdw>
                </a:effectLst>
                <a:latin typeface="+mn-lt"/>
              </a:rPr>
              <a:t>If the Spirit of him who raised Jesus from the dead dwells in you, he who raised Christ Jesus from the dead will also give life to your mortal bodies through his Spirit who dwells in you.</a:t>
            </a:r>
            <a:r>
              <a:rPr lang="en-US" dirty="0">
                <a:effectLst>
                  <a:outerShdw blurRad="38100" dist="38100" dir="2700000" algn="tl">
                    <a:srgbClr val="000000">
                      <a:alpha val="43137"/>
                    </a:srgbClr>
                  </a:outerShdw>
                </a:effectLst>
                <a:latin typeface="+mn-lt"/>
              </a:rPr>
              <a:t/>
            </a:r>
            <a:br>
              <a:rPr lang="en-US" dirty="0">
                <a:effectLst>
                  <a:outerShdw blurRad="38100" dist="38100" dir="2700000" algn="tl">
                    <a:srgbClr val="000000">
                      <a:alpha val="43137"/>
                    </a:srgbClr>
                  </a:outerShdw>
                </a:effectLst>
                <a:latin typeface="+mn-lt"/>
              </a:rPr>
            </a:br>
            <a:r>
              <a:rPr lang="en-US" b="1" dirty="0">
                <a:effectLst>
                  <a:outerShdw blurRad="38100" dist="38100" dir="2700000" algn="tl">
                    <a:srgbClr val="000000">
                      <a:alpha val="43137"/>
                    </a:srgbClr>
                  </a:outerShdw>
                </a:effectLst>
                <a:latin typeface="+mn-lt"/>
              </a:rPr>
              <a:t/>
            </a:r>
            <a:br>
              <a:rPr lang="en-US"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Romans 8:11 ESV</a:t>
            </a:r>
            <a:endParaRPr lang="en-US" sz="36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28438" y="5562003"/>
            <a:ext cx="2939333" cy="1651493"/>
          </a:xfrm>
          <a:prstGeom prst="rect">
            <a:avLst/>
          </a:prstGeom>
        </p:spPr>
      </p:pic>
    </p:spTree>
    <p:extLst>
      <p:ext uri="{BB962C8B-B14F-4D97-AF65-F5344CB8AC3E}">
        <p14:creationId xmlns:p14="http://schemas.microsoft.com/office/powerpoint/2010/main" val="3961317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5429" y="1265010"/>
            <a:ext cx="11353800" cy="1325563"/>
          </a:xfrm>
        </p:spPr>
        <p:txBody>
          <a:bodyPr>
            <a:normAutofit fontScale="90000"/>
          </a:bodyPr>
          <a:lstStyle/>
          <a:p>
            <a:pPr algn="ctr"/>
            <a:r>
              <a:rPr lang="en-US" b="1" baseline="30000" dirty="0">
                <a:effectLst>
                  <a:outerShdw blurRad="38100" dist="38100" dir="2700000" algn="tl">
                    <a:srgbClr val="000000">
                      <a:alpha val="43137"/>
                    </a:srgbClr>
                  </a:outerShdw>
                </a:effectLst>
                <a:latin typeface="+mn-lt"/>
              </a:rPr>
              <a:t>17 </a:t>
            </a:r>
            <a:r>
              <a:rPr lang="en-US" b="1" dirty="0">
                <a:effectLst>
                  <a:outerShdw blurRad="38100" dist="38100" dir="2700000" algn="tl">
                    <a:srgbClr val="000000">
                      <a:alpha val="43137"/>
                    </a:srgbClr>
                  </a:outerShdw>
                </a:effectLst>
                <a:latin typeface="+mn-lt"/>
              </a:rPr>
              <a:t>Therefore, if anyone is </a:t>
            </a:r>
            <a:r>
              <a:rPr lang="en-US" b="1" dirty="0">
                <a:effectLst>
                  <a:outerShdw blurRad="38100" dist="38100" dir="2700000" algn="tl">
                    <a:srgbClr val="000000">
                      <a:alpha val="43137"/>
                    </a:srgbClr>
                  </a:outerShdw>
                </a:effectLst>
                <a:latin typeface="+mn-lt"/>
              </a:rPr>
              <a:t>in Christ, he is a new creation.</a:t>
            </a:r>
            <a:r>
              <a:rPr lang="en-US" b="1" baseline="30000" dirty="0">
                <a:effectLst>
                  <a:outerShdw blurRad="38100" dist="38100" dir="2700000" algn="tl">
                    <a:srgbClr val="000000">
                      <a:alpha val="43137"/>
                    </a:srgbClr>
                  </a:outerShdw>
                </a:effectLst>
                <a:latin typeface="+mn-lt"/>
              </a:rPr>
              <a:t> </a:t>
            </a:r>
            <a:r>
              <a:rPr lang="en-US" b="1" dirty="0">
                <a:effectLst>
                  <a:outerShdw blurRad="38100" dist="38100" dir="2700000" algn="tl">
                    <a:srgbClr val="000000">
                      <a:alpha val="43137"/>
                    </a:srgbClr>
                  </a:outerShdw>
                </a:effectLst>
                <a:latin typeface="+mn-lt"/>
              </a:rPr>
              <a:t>The old has passed away; behold, the new has come.</a:t>
            </a:r>
            <a:r>
              <a:rPr lang="en-US" dirty="0">
                <a:effectLst>
                  <a:outerShdw blurRad="38100" dist="38100" dir="2700000" algn="tl">
                    <a:srgbClr val="000000">
                      <a:alpha val="43137"/>
                    </a:srgbClr>
                  </a:outerShdw>
                </a:effectLst>
                <a:latin typeface="+mn-lt"/>
              </a:rPr>
              <a:t/>
            </a:r>
            <a:br>
              <a:rPr lang="en-US" dirty="0">
                <a:effectLst>
                  <a:outerShdw blurRad="38100" dist="38100" dir="2700000" algn="tl">
                    <a:srgbClr val="000000">
                      <a:alpha val="43137"/>
                    </a:srgbClr>
                  </a:outerShdw>
                </a:effectLst>
                <a:latin typeface="+mn-lt"/>
              </a:rPr>
            </a:br>
            <a:r>
              <a:rPr lang="en-US" b="1" dirty="0">
                <a:effectLst>
                  <a:outerShdw blurRad="38100" dist="38100" dir="2700000" algn="tl">
                    <a:srgbClr val="000000">
                      <a:alpha val="43137"/>
                    </a:srgbClr>
                  </a:outerShdw>
                </a:effectLst>
                <a:latin typeface="+mn-lt"/>
              </a:rPr>
              <a:t/>
            </a:r>
            <a:br>
              <a:rPr lang="en-US"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2 Corinthians 5:17 ESV</a:t>
            </a:r>
            <a:endParaRPr lang="en-US" sz="36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28438" y="5562003"/>
            <a:ext cx="2939333" cy="1651493"/>
          </a:xfrm>
          <a:prstGeom prst="rect">
            <a:avLst/>
          </a:prstGeom>
        </p:spPr>
      </p:pic>
    </p:spTree>
    <p:extLst>
      <p:ext uri="{BB962C8B-B14F-4D97-AF65-F5344CB8AC3E}">
        <p14:creationId xmlns:p14="http://schemas.microsoft.com/office/powerpoint/2010/main" val="4000739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0286" y="2629352"/>
            <a:ext cx="11353800" cy="1325563"/>
          </a:xfrm>
        </p:spPr>
        <p:txBody>
          <a:bodyPr>
            <a:normAutofit fontScale="90000"/>
          </a:bodyPr>
          <a:lstStyle/>
          <a:p>
            <a:pPr algn="ctr"/>
            <a:r>
              <a:rPr lang="en-US" b="1" baseline="30000" dirty="0">
                <a:effectLst>
                  <a:outerShdw blurRad="38100" dist="38100" dir="2700000" algn="tl">
                    <a:srgbClr val="000000">
                      <a:alpha val="43137"/>
                    </a:srgbClr>
                  </a:outerShdw>
                </a:effectLst>
                <a:latin typeface="+mn-lt"/>
              </a:rPr>
              <a:t>19 </a:t>
            </a:r>
            <a:r>
              <a:rPr lang="en-US" b="1" dirty="0">
                <a:effectLst>
                  <a:outerShdw blurRad="38100" dist="38100" dir="2700000" algn="tl">
                    <a:srgbClr val="000000">
                      <a:alpha val="43137"/>
                    </a:srgbClr>
                  </a:outerShdw>
                </a:effectLst>
                <a:latin typeface="+mn-lt"/>
              </a:rPr>
              <a:t>Go therefore and make disciples of all nations, </a:t>
            </a:r>
            <a:r>
              <a:rPr lang="en-US" b="1" i="1" dirty="0">
                <a:solidFill>
                  <a:srgbClr val="C00000"/>
                </a:solidFill>
                <a:effectLst>
                  <a:outerShdw blurRad="38100" dist="38100" dir="2700000" algn="tl">
                    <a:srgbClr val="000000">
                      <a:alpha val="43137"/>
                    </a:srgbClr>
                  </a:outerShdw>
                </a:effectLst>
                <a:latin typeface="+mn-lt"/>
              </a:rPr>
              <a:t>and if you have successfully graduated from an accredited seminary, and have been ordained by a recognized denominational presbytery, then you may begin</a:t>
            </a:r>
            <a:r>
              <a:rPr lang="en-US" b="1" dirty="0">
                <a:effectLst>
                  <a:outerShdw blurRad="38100" dist="38100" dir="2700000" algn="tl">
                    <a:srgbClr val="000000">
                      <a:alpha val="43137"/>
                    </a:srgbClr>
                  </a:outerShdw>
                </a:effectLst>
                <a:latin typeface="+mn-lt"/>
              </a:rPr>
              <a:t> baptizing them in the name of the Father and of the Son and of the Holy Spirit, </a:t>
            </a:r>
            <a:r>
              <a:rPr lang="en-US" b="1" baseline="30000" dirty="0">
                <a:effectLst>
                  <a:outerShdw blurRad="38100" dist="38100" dir="2700000" algn="tl">
                    <a:srgbClr val="000000">
                      <a:alpha val="43137"/>
                    </a:srgbClr>
                  </a:outerShdw>
                </a:effectLst>
                <a:latin typeface="+mn-lt"/>
              </a:rPr>
              <a:t>20 </a:t>
            </a:r>
            <a:r>
              <a:rPr lang="en-US" b="1" dirty="0" smtClean="0">
                <a:effectLst>
                  <a:outerShdw blurRad="38100" dist="38100" dir="2700000" algn="tl">
                    <a:srgbClr val="000000">
                      <a:alpha val="43137"/>
                    </a:srgbClr>
                  </a:outerShdw>
                </a:effectLst>
                <a:latin typeface="+mn-lt"/>
              </a:rPr>
              <a:t>teaching them to observe all that I have commanded you. And behold, I am with you always, to the end of the age.”</a:t>
            </a:r>
            <a:r>
              <a:rPr lang="en-US" dirty="0">
                <a:effectLst>
                  <a:outerShdw blurRad="38100" dist="38100" dir="2700000" algn="tl">
                    <a:srgbClr val="000000">
                      <a:alpha val="43137"/>
                    </a:srgbClr>
                  </a:outerShdw>
                </a:effectLst>
                <a:latin typeface="+mn-lt"/>
              </a:rPr>
              <a:t/>
            </a:r>
            <a:br>
              <a:rPr lang="en-US" dirty="0">
                <a:effectLst>
                  <a:outerShdw blurRad="38100" dist="38100" dir="2700000" algn="tl">
                    <a:srgbClr val="000000">
                      <a:alpha val="43137"/>
                    </a:srgbClr>
                  </a:outerShdw>
                </a:effectLst>
                <a:latin typeface="+mn-lt"/>
              </a:rPr>
            </a:br>
            <a:r>
              <a:rPr lang="en-US" b="1" dirty="0">
                <a:effectLst>
                  <a:outerShdw blurRad="38100" dist="38100" dir="2700000" algn="tl">
                    <a:srgbClr val="000000">
                      <a:alpha val="43137"/>
                    </a:srgbClr>
                  </a:outerShdw>
                </a:effectLst>
                <a:latin typeface="+mn-lt"/>
              </a:rPr>
              <a:t/>
            </a:r>
            <a:br>
              <a:rPr lang="en-US"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Matthew 28:19-20 ESV</a:t>
            </a:r>
            <a:endParaRPr lang="en-US" sz="36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28438" y="5562003"/>
            <a:ext cx="2939333" cy="1651493"/>
          </a:xfrm>
          <a:prstGeom prst="rect">
            <a:avLst/>
          </a:prstGeom>
        </p:spPr>
      </p:pic>
    </p:spTree>
    <p:extLst>
      <p:ext uri="{BB962C8B-B14F-4D97-AF65-F5344CB8AC3E}">
        <p14:creationId xmlns:p14="http://schemas.microsoft.com/office/powerpoint/2010/main" val="1981293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0914" y="2092324"/>
            <a:ext cx="11353800" cy="1325563"/>
          </a:xfrm>
        </p:spPr>
        <p:txBody>
          <a:bodyPr>
            <a:normAutofit fontScale="90000"/>
          </a:bodyPr>
          <a:lstStyle/>
          <a:p>
            <a:pPr algn="ctr"/>
            <a:r>
              <a:rPr lang="en-US" b="1" baseline="30000" dirty="0">
                <a:effectLst>
                  <a:outerShdw blurRad="38100" dist="38100" dir="2700000" algn="tl">
                    <a:srgbClr val="000000">
                      <a:alpha val="43137"/>
                    </a:srgbClr>
                  </a:outerShdw>
                </a:effectLst>
                <a:latin typeface="+mn-lt"/>
              </a:rPr>
              <a:t>19 </a:t>
            </a:r>
            <a:r>
              <a:rPr lang="en-US" b="1" dirty="0">
                <a:effectLst>
                  <a:outerShdw blurRad="38100" dist="38100" dir="2700000" algn="tl">
                    <a:srgbClr val="000000">
                      <a:alpha val="43137"/>
                    </a:srgbClr>
                  </a:outerShdw>
                </a:effectLst>
                <a:latin typeface="+mn-lt"/>
              </a:rPr>
              <a:t>Go therefore and make disciples of all nations</a:t>
            </a:r>
            <a:r>
              <a:rPr lang="en-US" b="1" dirty="0" smtClean="0">
                <a:effectLst>
                  <a:outerShdw blurRad="38100" dist="38100" dir="2700000" algn="tl">
                    <a:srgbClr val="000000">
                      <a:alpha val="43137"/>
                    </a:srgbClr>
                  </a:outerShdw>
                </a:effectLst>
                <a:latin typeface="+mn-lt"/>
              </a:rPr>
              <a:t>,</a:t>
            </a:r>
            <a:r>
              <a:rPr lang="en-US" b="1" dirty="0">
                <a:effectLst>
                  <a:outerShdw blurRad="38100" dist="38100" dir="2700000" algn="tl">
                    <a:srgbClr val="000000">
                      <a:alpha val="43137"/>
                    </a:srgbClr>
                  </a:outerShdw>
                </a:effectLst>
                <a:latin typeface="+mn-lt"/>
              </a:rPr>
              <a:t> baptizing them in the name of the Father and of the Son and of the Holy Spirit, </a:t>
            </a:r>
            <a:r>
              <a:rPr lang="en-US" b="1" baseline="30000" dirty="0">
                <a:effectLst>
                  <a:outerShdw blurRad="38100" dist="38100" dir="2700000" algn="tl">
                    <a:srgbClr val="000000">
                      <a:alpha val="43137"/>
                    </a:srgbClr>
                  </a:outerShdw>
                </a:effectLst>
                <a:latin typeface="+mn-lt"/>
              </a:rPr>
              <a:t>20 </a:t>
            </a:r>
            <a:r>
              <a:rPr lang="en-US" b="1" dirty="0" smtClean="0">
                <a:effectLst>
                  <a:outerShdw blurRad="38100" dist="38100" dir="2700000" algn="tl">
                    <a:srgbClr val="000000">
                      <a:alpha val="43137"/>
                    </a:srgbClr>
                  </a:outerShdw>
                </a:effectLst>
                <a:latin typeface="+mn-lt"/>
              </a:rPr>
              <a:t>teaching them to observe all that I have commanded you. And behold, I am with you always, to the end of the age.”</a:t>
            </a:r>
            <a:r>
              <a:rPr lang="en-US" dirty="0">
                <a:effectLst>
                  <a:outerShdw blurRad="38100" dist="38100" dir="2700000" algn="tl">
                    <a:srgbClr val="000000">
                      <a:alpha val="43137"/>
                    </a:srgbClr>
                  </a:outerShdw>
                </a:effectLst>
                <a:latin typeface="+mn-lt"/>
              </a:rPr>
              <a:t/>
            </a:r>
            <a:br>
              <a:rPr lang="en-US" dirty="0">
                <a:effectLst>
                  <a:outerShdw blurRad="38100" dist="38100" dir="2700000" algn="tl">
                    <a:srgbClr val="000000">
                      <a:alpha val="43137"/>
                    </a:srgbClr>
                  </a:outerShdw>
                </a:effectLst>
                <a:latin typeface="+mn-lt"/>
              </a:rPr>
            </a:br>
            <a:r>
              <a:rPr lang="en-US" b="1" dirty="0">
                <a:effectLst>
                  <a:outerShdw blurRad="38100" dist="38100" dir="2700000" algn="tl">
                    <a:srgbClr val="000000">
                      <a:alpha val="43137"/>
                    </a:srgbClr>
                  </a:outerShdw>
                </a:effectLst>
                <a:latin typeface="+mn-lt"/>
              </a:rPr>
              <a:t/>
            </a:r>
            <a:br>
              <a:rPr lang="en-US"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Matthew 28:19-20 ESV</a:t>
            </a:r>
            <a:endParaRPr lang="en-US" sz="36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28438" y="5562003"/>
            <a:ext cx="2939333" cy="1651493"/>
          </a:xfrm>
          <a:prstGeom prst="rect">
            <a:avLst/>
          </a:prstGeom>
        </p:spPr>
      </p:pic>
    </p:spTree>
    <p:extLst>
      <p:ext uri="{BB962C8B-B14F-4D97-AF65-F5344CB8AC3E}">
        <p14:creationId xmlns:p14="http://schemas.microsoft.com/office/powerpoint/2010/main" val="4284817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159</TotalTime>
  <Words>11</Words>
  <Application>Microsoft Office PowerPoint</Application>
  <PresentationFormat>Widescreen</PresentationFormat>
  <Paragraphs>11</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PowerPoint Presentation</vt:lpstr>
      <vt:lpstr>13 By this we know that we abide in him and he in us, because he has given us of his Spirit. 14 And we have seen and testify that the Father has sent his Son to be the Savior of the world. 15 Whoever confesses that Jesus is the Son of God, God abides in him, and he in God. 16 So we have come to know and to believe the love that God has for us. God is love, and whoever abides in love abides in God, and God abides in him.  1 John 4:13-16 ESV</vt:lpstr>
      <vt:lpstr>20 I have been crucified with Christ. It is no longer I who live, but Christ who lives in me. And the life I now live in the flesh I live by faith in the Son of God, who loved me and gave himself for me.  Galatians 2:20 ESV</vt:lpstr>
      <vt:lpstr>13 By this we know that we abide in him and he in us, because he has given us of his Spirit. 14 And we have seen and testify that the Father has sent his Son to be the Savior of the world. 15 Whoever confesses that Jesus is the Son of God, God abides in him, and he in God. 16 So we have come to know and to believe the love that God has for us. God is love, and whoever abides in love abides in God, and God abides in him.  1 John 4:13-16 ESV</vt:lpstr>
      <vt:lpstr>8 For by grace you have been saved through faith. And this is not your own doing; it is the gift of God, 9 not a result of works, so that no one may boast.  Ephesians 2:8-9 ESV</vt:lpstr>
      <vt:lpstr>3 Do you not know that all of us who have been baptized into Christ Jesus were baptized into his death? 4 We were buried therefore with him by baptism into death, in order that, just as Christ was raised from the dead by the glory of the Father, we too might walk in newness of life.  5 For if we have been united with him in a death like his, we shall certainly be united with him in a resurrection like his. 6 We know that our old self was crucified with him in order that the body of sin might be brought to nothing, so that we would no longer be enslaved to sin. 7 For one who has died has been set free from sin.  8 Now if we have died with Christ, we believe that we will also live with him. 9 We know that Christ, being raised from the dead, will never die again; death no longer has dominion over him. 10 For the death he died he died to sin, once for all, but the life he lives he lives to God. 11 So you also must consider yourselves dead to sin and alive to God in Christ Jesus.   Romans 6:3-11 ESV</vt:lpstr>
      <vt:lpstr>3 For you have died, and your life is hidden with Christ in God.  Colossians 3:3 ESV</vt:lpstr>
      <vt:lpstr>17 By this is love perfected with us, so that we may have confidence for the day of judgment, because as he is so also are we in this world.  1 John 4:17 ESV</vt:lpstr>
      <vt:lpstr>11 If the Spirit of him who raised Jesus from the dead dwells in you, he who raised Christ Jesus from the dead will also give life to your mortal bodies through his Spirit who dwells in you.  Romans 8:11 ESV</vt:lpstr>
      <vt:lpstr>17 Therefore, if anyone is in Christ, he is a new creation. The old has passed away; behold, the new has come.  2 Corinthians 5:17 ESV</vt:lpstr>
      <vt:lpstr>19 Go therefore and make disciples of all nations, and if you have successfully graduated from an accredited seminary, and have been ordained by a recognized denominational presbytery, then you may begin baptizing them in the name of the Father and of the Son and of the Holy Spirit, 20 teaching them to observe all that I have commanded you. And behold, I am with you always, to the end of the age.”  Matthew 28:19-20 ESV</vt:lpstr>
      <vt:lpstr>19 Go therefore and make disciples of all nations, baptizing them in the name of the Father and of the Son and of the Holy Spirit, 20 teaching them to observe all that I have commanded you. And behold, I am with you always, to the end of the age.”  Matthew 28:19-20 ESV</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24</cp:revision>
  <dcterms:created xsi:type="dcterms:W3CDTF">2018-03-10T02:10:47Z</dcterms:created>
  <dcterms:modified xsi:type="dcterms:W3CDTF">2018-04-15T10:07:12Z</dcterms:modified>
</cp:coreProperties>
</file>