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0" r:id="rId3"/>
    <p:sldId id="263" r:id="rId4"/>
    <p:sldId id="269" r:id="rId5"/>
    <p:sldId id="270" r:id="rId6"/>
    <p:sldId id="266" r:id="rId7"/>
    <p:sldId id="271" r:id="rId8"/>
    <p:sldId id="268" r:id="rId9"/>
    <p:sldId id="272" r:id="rId10"/>
    <p:sldId id="273" r:id="rId11"/>
    <p:sldId id="274" r:id="rId12"/>
    <p:sldId id="275" r:id="rId13"/>
    <p:sldId id="276" r:id="rId14"/>
    <p:sldId id="277" r:id="rId15"/>
    <p:sldId id="27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E6B93B"/>
    <a:srgbClr val="EBA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3/18/2018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3/18/2018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3/18/2018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3/18/2018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3/18/2018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3/18/2018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3/18/2018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3/18/2018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40577"/>
            <a:ext cx="4303677" cy="2418063"/>
          </a:xfrm>
          <a:prstGeom prst="rect">
            <a:avLst/>
          </a:prstGeom>
        </p:spPr>
      </p:pic>
    </p:spTree>
    <p:extLst>
      <p:ext uri="{BB962C8B-B14F-4D97-AF65-F5344CB8AC3E}">
        <p14:creationId xmlns:p14="http://schemas.microsoft.com/office/powerpoint/2010/main" val="261210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600" b="1" baseline="30000" dirty="0">
                <a:solidFill>
                  <a:srgbClr val="BE0B07"/>
                </a:solidFill>
                <a:effectLst>
                  <a:outerShdw blurRad="38100" dist="38100" dir="2700000" algn="tl">
                    <a:srgbClr val="000000">
                      <a:alpha val="43137"/>
                    </a:srgbClr>
                  </a:outerShdw>
                </a:effectLst>
                <a:latin typeface="+mn-lt"/>
              </a:rPr>
              <a:t>7 </a:t>
            </a:r>
            <a:r>
              <a:rPr lang="en-US" sz="3600" b="1" dirty="0">
                <a:solidFill>
                  <a:srgbClr val="BE0B07"/>
                </a:solidFill>
                <a:effectLst>
                  <a:outerShdw blurRad="38100" dist="38100" dir="2700000" algn="tl">
                    <a:srgbClr val="000000">
                      <a:alpha val="43137"/>
                    </a:srgbClr>
                  </a:outerShdw>
                </a:effectLst>
                <a:latin typeface="+mn-lt"/>
              </a:rPr>
              <a:t>Beloved, let us love one another, for love is from God, and whoever loves has been born of God and knows God</a:t>
            </a:r>
            <a:r>
              <a:rPr lang="en-US" sz="3600" b="1" dirty="0" smtClean="0">
                <a:solidFill>
                  <a:srgbClr val="BE0B07"/>
                </a:solidFill>
                <a:effectLst>
                  <a:outerShdw blurRad="38100" dist="38100" dir="2700000" algn="tl">
                    <a:srgbClr val="000000">
                      <a:alpha val="43137"/>
                    </a:srgbClr>
                  </a:outerShdw>
                </a:effectLst>
                <a:latin typeface="+mn-lt"/>
              </a:rPr>
              <a:t>.  </a:t>
            </a:r>
            <a:r>
              <a:rPr lang="en-US" sz="3600" b="1" baseline="30000" dirty="0" smtClean="0">
                <a:solidFill>
                  <a:srgbClr val="BE0B07"/>
                </a:solidFill>
                <a:effectLst>
                  <a:outerShdw blurRad="38100" dist="38100" dir="2700000" algn="tl">
                    <a:srgbClr val="000000">
                      <a:alpha val="43137"/>
                    </a:srgbClr>
                  </a:outerShdw>
                </a:effectLst>
                <a:latin typeface="+mn-lt"/>
              </a:rPr>
              <a:t>8</a:t>
            </a:r>
            <a:r>
              <a:rPr lang="en-US" sz="3600" b="1" baseline="30000" dirty="0">
                <a:solidFill>
                  <a:srgbClr val="BE0B07"/>
                </a:solidFill>
                <a:effectLst>
                  <a:outerShdw blurRad="38100" dist="38100" dir="2700000" algn="tl">
                    <a:srgbClr val="000000">
                      <a:alpha val="43137"/>
                    </a:srgbClr>
                  </a:outerShdw>
                </a:effectLst>
                <a:latin typeface="+mn-lt"/>
              </a:rPr>
              <a:t> </a:t>
            </a:r>
            <a:r>
              <a:rPr lang="en-US" sz="3600" b="1" dirty="0">
                <a:solidFill>
                  <a:srgbClr val="BE0B07"/>
                </a:solidFill>
                <a:effectLst>
                  <a:outerShdw blurRad="38100" dist="38100" dir="2700000" algn="tl">
                    <a:srgbClr val="000000">
                      <a:alpha val="43137"/>
                    </a:srgbClr>
                  </a:outerShdw>
                </a:effectLst>
                <a:latin typeface="+mn-lt"/>
              </a:rPr>
              <a:t>Anyone who does not love does not know God, because God is love. </a:t>
            </a:r>
            <a:r>
              <a:rPr lang="en-US" sz="3600" b="1" baseline="30000" dirty="0">
                <a:solidFill>
                  <a:srgbClr val="BE0B07"/>
                </a:solidFill>
                <a:effectLst>
                  <a:outerShdw blurRad="38100" dist="38100" dir="2700000" algn="tl">
                    <a:srgbClr val="000000">
                      <a:alpha val="43137"/>
                    </a:srgbClr>
                  </a:outerShdw>
                </a:effectLst>
                <a:latin typeface="+mn-lt"/>
              </a:rPr>
              <a:t>9 </a:t>
            </a:r>
            <a:r>
              <a:rPr lang="en-US" sz="3600" b="1" dirty="0">
                <a:solidFill>
                  <a:srgbClr val="BE0B07"/>
                </a:solidFill>
                <a:effectLst>
                  <a:outerShdw blurRad="38100" dist="38100" dir="2700000" algn="tl">
                    <a:srgbClr val="000000">
                      <a:alpha val="43137"/>
                    </a:srgbClr>
                  </a:outerShdw>
                </a:effectLst>
                <a:latin typeface="+mn-lt"/>
              </a:rPr>
              <a:t>In this the love of God was made manifest among us, that God sent his only Son into the world, so that we might live through him. </a:t>
            </a:r>
            <a:r>
              <a:rPr lang="en-US" sz="3600" b="1" baseline="30000" dirty="0">
                <a:solidFill>
                  <a:srgbClr val="BE0B07"/>
                </a:solidFill>
                <a:effectLst>
                  <a:outerShdw blurRad="38100" dist="38100" dir="2700000" algn="tl">
                    <a:srgbClr val="000000">
                      <a:alpha val="43137"/>
                    </a:srgbClr>
                  </a:outerShdw>
                </a:effectLst>
                <a:latin typeface="+mn-lt"/>
              </a:rPr>
              <a:t>10 </a:t>
            </a:r>
            <a:r>
              <a:rPr lang="en-US" sz="3600" b="1" dirty="0">
                <a:solidFill>
                  <a:srgbClr val="BE0B07"/>
                </a:solidFill>
                <a:effectLst>
                  <a:outerShdw blurRad="38100" dist="38100" dir="2700000" algn="tl">
                    <a:srgbClr val="000000">
                      <a:alpha val="43137"/>
                    </a:srgbClr>
                  </a:outerShdw>
                </a:effectLst>
                <a:latin typeface="+mn-lt"/>
              </a:rPr>
              <a:t>In this is love, not that we have loved God but that he loved us and sent his Son to be the propitiation for our sins. </a:t>
            </a:r>
            <a:r>
              <a:rPr lang="en-US" sz="3600" b="1" baseline="30000" dirty="0">
                <a:solidFill>
                  <a:srgbClr val="BE0B07"/>
                </a:solidFill>
                <a:effectLst>
                  <a:outerShdw blurRad="38100" dist="38100" dir="2700000" algn="tl">
                    <a:srgbClr val="000000">
                      <a:alpha val="43137"/>
                    </a:srgbClr>
                  </a:outerShdw>
                </a:effectLst>
                <a:latin typeface="+mn-lt"/>
              </a:rPr>
              <a:t>11 </a:t>
            </a:r>
            <a:r>
              <a:rPr lang="en-US" sz="3600" b="1" dirty="0">
                <a:solidFill>
                  <a:srgbClr val="BE0B07"/>
                </a:solidFill>
                <a:effectLst>
                  <a:outerShdw blurRad="38100" dist="38100" dir="2700000" algn="tl">
                    <a:srgbClr val="000000">
                      <a:alpha val="43137"/>
                    </a:srgbClr>
                  </a:outerShdw>
                </a:effectLst>
                <a:latin typeface="+mn-lt"/>
              </a:rPr>
              <a:t>Beloved, if God so loved us, we also ought to love one another.  </a:t>
            </a:r>
            <a:r>
              <a:rPr lang="en-US" sz="3600" b="1" baseline="30000" dirty="0">
                <a:solidFill>
                  <a:srgbClr val="BE0B07"/>
                </a:solidFill>
                <a:effectLst>
                  <a:outerShdw blurRad="38100" dist="38100" dir="2700000" algn="tl">
                    <a:srgbClr val="000000">
                      <a:alpha val="43137"/>
                    </a:srgbClr>
                  </a:outerShdw>
                </a:effectLst>
                <a:latin typeface="+mn-lt"/>
              </a:rPr>
              <a:t>12 </a:t>
            </a:r>
            <a:r>
              <a:rPr lang="en-US" sz="3600" b="1" dirty="0">
                <a:solidFill>
                  <a:srgbClr val="BE0B07"/>
                </a:solidFill>
                <a:effectLst>
                  <a:outerShdw blurRad="38100" dist="38100" dir="2700000" algn="tl">
                    <a:srgbClr val="000000">
                      <a:alpha val="43137"/>
                    </a:srgbClr>
                  </a:outerShdw>
                </a:effectLst>
                <a:latin typeface="+mn-lt"/>
              </a:rPr>
              <a:t>No one has ever seen God; if we love one another, God abides in us and his love is perfected in us.</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a:t>
            </a:r>
            <a:r>
              <a:rPr lang="en-US" sz="2800" b="1" dirty="0" smtClean="0">
                <a:solidFill>
                  <a:srgbClr val="BE0B07"/>
                </a:solidFill>
                <a:effectLst>
                  <a:outerShdw blurRad="38100" dist="38100" dir="2700000" algn="tl">
                    <a:srgbClr val="000000">
                      <a:alpha val="43137"/>
                    </a:srgbClr>
                  </a:outerShdw>
                </a:effectLst>
                <a:latin typeface="+mn-lt"/>
              </a:rPr>
              <a:t>4:7-12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684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53695"/>
            <a:ext cx="10515600" cy="1325563"/>
          </a:xfrm>
        </p:spPr>
        <p:txBody>
          <a:bodyPr>
            <a:normAutofit fontScale="90000"/>
          </a:bodyPr>
          <a:lstStyle/>
          <a:p>
            <a:pPr algn="ctr"/>
            <a:r>
              <a:rPr lang="en-US" b="1" dirty="0">
                <a:solidFill>
                  <a:srgbClr val="BE0B07"/>
                </a:solidFill>
                <a:effectLst>
                  <a:outerShdw blurRad="38100" dist="38100" dir="2700000" algn="tl">
                    <a:srgbClr val="000000">
                      <a:alpha val="43137"/>
                    </a:srgbClr>
                  </a:outerShdw>
                </a:effectLst>
                <a:latin typeface="+mn-lt"/>
              </a:rPr>
              <a:t>See what kind of love the Father has given to us, that we should be called children of God; and so we are.</a:t>
            </a:r>
            <a:r>
              <a:rPr lang="en-US" b="1" dirty="0" smtClean="0">
                <a:solidFill>
                  <a:srgbClr val="BE0B07"/>
                </a:solidFill>
                <a:effectLst>
                  <a:outerShdw blurRad="38100" dist="38100" dir="2700000" algn="tl">
                    <a:srgbClr val="000000">
                      <a:alpha val="43137"/>
                    </a:srgbClr>
                  </a:outerShdw>
                </a:effectLst>
                <a:latin typeface="+mn-lt"/>
              </a:rPr>
              <a:t/>
            </a:r>
            <a:br>
              <a:rPr lang="en-US" b="1" dirty="0" smtClean="0">
                <a:solidFill>
                  <a:srgbClr val="BE0B07"/>
                </a:solidFill>
                <a:effectLst>
                  <a:outerShdw blurRad="38100" dist="38100" dir="2700000" algn="tl">
                    <a:srgbClr val="000000">
                      <a:alpha val="43137"/>
                    </a:srgbClr>
                  </a:outerShdw>
                </a:effectLst>
                <a:latin typeface="+mn-lt"/>
              </a:rPr>
            </a:br>
            <a:r>
              <a:rPr lang="en-US" b="1" dirty="0">
                <a:solidFill>
                  <a:srgbClr val="BE0B07"/>
                </a:solidFill>
                <a:effectLst>
                  <a:outerShdw blurRad="38100" dist="38100" dir="2700000" algn="tl">
                    <a:srgbClr val="000000">
                      <a:alpha val="43137"/>
                    </a:srgbClr>
                  </a:outerShdw>
                </a:effectLst>
                <a:latin typeface="+mn-lt"/>
              </a:rPr>
              <a:t/>
            </a:r>
            <a:br>
              <a:rPr lang="en-US"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1 John 1:3 ESV</a:t>
            </a:r>
            <a:endParaRPr lang="en-US" sz="36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99229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1743982"/>
            <a:ext cx="11353800" cy="1325563"/>
          </a:xfrm>
        </p:spPr>
        <p:txBody>
          <a:bodyPr>
            <a:noAutofit/>
          </a:bodyPr>
          <a:lstStyle/>
          <a:p>
            <a:pPr algn="ctr"/>
            <a:r>
              <a:rPr lang="en-US" sz="3600" b="1" baseline="30000" dirty="0">
                <a:solidFill>
                  <a:srgbClr val="BE0B07"/>
                </a:solidFill>
                <a:effectLst>
                  <a:outerShdw blurRad="38100" dist="38100" dir="2700000" algn="tl">
                    <a:srgbClr val="000000">
                      <a:alpha val="43137"/>
                    </a:srgbClr>
                  </a:outerShdw>
                </a:effectLst>
                <a:latin typeface="+mn-lt"/>
              </a:rPr>
              <a:t>7 </a:t>
            </a:r>
            <a:r>
              <a:rPr lang="en-US" sz="3600" b="1" dirty="0">
                <a:solidFill>
                  <a:srgbClr val="BE0B07"/>
                </a:solidFill>
                <a:effectLst>
                  <a:outerShdw blurRad="38100" dist="38100" dir="2700000" algn="tl">
                    <a:srgbClr val="000000">
                      <a:alpha val="43137"/>
                    </a:srgbClr>
                  </a:outerShdw>
                </a:effectLst>
                <a:latin typeface="+mn-lt"/>
              </a:rPr>
              <a:t>Beloved, let us love one another, for love is from God, and whoever </a:t>
            </a:r>
            <a:r>
              <a:rPr lang="en-US" sz="3600" b="1" dirty="0" smtClean="0">
                <a:solidFill>
                  <a:srgbClr val="BE0B07"/>
                </a:solidFill>
                <a:effectLst>
                  <a:outerShdw blurRad="38100" dist="38100" dir="2700000" algn="tl">
                    <a:srgbClr val="000000">
                      <a:alpha val="43137"/>
                    </a:srgbClr>
                  </a:outerShdw>
                </a:effectLst>
                <a:latin typeface="+mn-lt"/>
              </a:rPr>
              <a:t>loves </a:t>
            </a:r>
            <a:r>
              <a:rPr lang="en-US" sz="3600" b="1" i="1" dirty="0" smtClean="0">
                <a:solidFill>
                  <a:schemeClr val="bg1"/>
                </a:solidFill>
                <a:effectLst>
                  <a:outerShdw blurRad="38100" dist="38100" dir="2700000" algn="tl">
                    <a:srgbClr val="000000">
                      <a:alpha val="43137"/>
                    </a:srgbClr>
                  </a:outerShdw>
                </a:effectLst>
                <a:latin typeface="+mn-lt"/>
              </a:rPr>
              <a:t>THAT WAY </a:t>
            </a:r>
            <a:r>
              <a:rPr lang="en-US" sz="3600" b="1" dirty="0">
                <a:solidFill>
                  <a:srgbClr val="BE0B07"/>
                </a:solidFill>
                <a:effectLst>
                  <a:outerShdw blurRad="38100" dist="38100" dir="2700000" algn="tl">
                    <a:srgbClr val="000000">
                      <a:alpha val="43137"/>
                    </a:srgbClr>
                  </a:outerShdw>
                </a:effectLst>
                <a:latin typeface="+mn-lt"/>
              </a:rPr>
              <a:t>has been born of God and knows God</a:t>
            </a:r>
            <a:r>
              <a:rPr lang="en-US" sz="3600" b="1" dirty="0" smtClean="0">
                <a:solidFill>
                  <a:srgbClr val="BE0B07"/>
                </a:solidFill>
                <a:effectLst>
                  <a:outerShdw blurRad="38100" dist="38100" dir="2700000" algn="tl">
                    <a:srgbClr val="000000">
                      <a:alpha val="43137"/>
                    </a:srgbClr>
                  </a:outerShdw>
                </a:effectLst>
                <a:latin typeface="+mn-lt"/>
              </a:rPr>
              <a:t>.  </a:t>
            </a:r>
            <a:r>
              <a:rPr lang="en-US" sz="3600" b="1" baseline="30000" dirty="0" smtClean="0">
                <a:solidFill>
                  <a:srgbClr val="BE0B07"/>
                </a:solidFill>
                <a:effectLst>
                  <a:outerShdw blurRad="38100" dist="38100" dir="2700000" algn="tl">
                    <a:srgbClr val="000000">
                      <a:alpha val="43137"/>
                    </a:srgbClr>
                  </a:outerShdw>
                </a:effectLst>
                <a:latin typeface="+mn-lt"/>
              </a:rPr>
              <a:t>8</a:t>
            </a:r>
            <a:r>
              <a:rPr lang="en-US" sz="3600" b="1" baseline="30000" dirty="0">
                <a:solidFill>
                  <a:srgbClr val="BE0B07"/>
                </a:solidFill>
                <a:effectLst>
                  <a:outerShdw blurRad="38100" dist="38100" dir="2700000" algn="tl">
                    <a:srgbClr val="000000">
                      <a:alpha val="43137"/>
                    </a:srgbClr>
                  </a:outerShdw>
                </a:effectLst>
                <a:latin typeface="+mn-lt"/>
              </a:rPr>
              <a:t> </a:t>
            </a:r>
            <a:r>
              <a:rPr lang="en-US" sz="3600" b="1" dirty="0">
                <a:solidFill>
                  <a:srgbClr val="BE0B07"/>
                </a:solidFill>
                <a:effectLst>
                  <a:outerShdw blurRad="38100" dist="38100" dir="2700000" algn="tl">
                    <a:srgbClr val="000000">
                      <a:alpha val="43137"/>
                    </a:srgbClr>
                  </a:outerShdw>
                </a:effectLst>
                <a:latin typeface="+mn-lt"/>
              </a:rPr>
              <a:t>Anyone who does not </a:t>
            </a:r>
            <a:r>
              <a:rPr lang="en-US" sz="3600" b="1" dirty="0" smtClean="0">
                <a:solidFill>
                  <a:srgbClr val="BE0B07"/>
                </a:solidFill>
                <a:effectLst>
                  <a:outerShdw blurRad="38100" dist="38100" dir="2700000" algn="tl">
                    <a:srgbClr val="000000">
                      <a:alpha val="43137"/>
                    </a:srgbClr>
                  </a:outerShdw>
                </a:effectLst>
                <a:latin typeface="+mn-lt"/>
              </a:rPr>
              <a:t>love </a:t>
            </a:r>
            <a:r>
              <a:rPr lang="en-US" sz="3600" b="1" i="1" dirty="0">
                <a:solidFill>
                  <a:schemeClr val="bg1"/>
                </a:solidFill>
                <a:effectLst>
                  <a:outerShdw blurRad="38100" dist="38100" dir="2700000" algn="tl">
                    <a:srgbClr val="000000">
                      <a:alpha val="43137"/>
                    </a:srgbClr>
                  </a:outerShdw>
                </a:effectLst>
                <a:latin typeface="+mn-lt"/>
              </a:rPr>
              <a:t>THAT WAY</a:t>
            </a:r>
            <a:r>
              <a:rPr lang="en-US" sz="3600" b="1" i="1" dirty="0">
                <a:solidFill>
                  <a:schemeClr val="bg1"/>
                </a:solidFill>
                <a:effectLst>
                  <a:outerShdw blurRad="38100" dist="38100" dir="2700000" algn="tl">
                    <a:srgbClr val="000000">
                      <a:alpha val="43137"/>
                    </a:srgbClr>
                  </a:outerShdw>
                </a:effectLst>
                <a:latin typeface="+mn-lt"/>
              </a:rPr>
              <a:t> </a:t>
            </a:r>
            <a:r>
              <a:rPr lang="en-US" sz="3600" b="1" dirty="0">
                <a:solidFill>
                  <a:srgbClr val="BE0B07"/>
                </a:solidFill>
                <a:effectLst>
                  <a:outerShdw blurRad="38100" dist="38100" dir="2700000" algn="tl">
                    <a:srgbClr val="000000">
                      <a:alpha val="43137"/>
                    </a:srgbClr>
                  </a:outerShdw>
                </a:effectLst>
                <a:latin typeface="+mn-lt"/>
              </a:rPr>
              <a:t>does not know God, because God is love. </a:t>
            </a:r>
            <a:r>
              <a:rPr lang="en-US" sz="3600" b="1" dirty="0" smtClean="0">
                <a:solidFill>
                  <a:srgbClr val="BE0B07"/>
                </a:solidFill>
                <a:effectLst>
                  <a:outerShdw blurRad="38100" dist="38100" dir="2700000" algn="tl">
                    <a:srgbClr val="000000">
                      <a:alpha val="43137"/>
                    </a:srgbClr>
                  </a:outerShdw>
                </a:effectLst>
                <a:latin typeface="+mn-lt"/>
              </a:rPr>
              <a:t/>
            </a:r>
            <a:br>
              <a:rPr lang="en-US" sz="3600" b="1" dirty="0" smtClean="0">
                <a:solidFill>
                  <a:srgbClr val="BE0B07"/>
                </a:solidFill>
                <a:effectLst>
                  <a:outerShdw blurRad="38100" dist="38100" dir="2700000" algn="tl">
                    <a:srgbClr val="000000">
                      <a:alpha val="43137"/>
                    </a:srgbClr>
                  </a:outerShdw>
                </a:effectLst>
                <a:latin typeface="+mn-lt"/>
              </a:rPr>
            </a:br>
            <a:r>
              <a:rPr lang="en-US" sz="3600" b="1" dirty="0">
                <a:solidFill>
                  <a:srgbClr val="BE0B07"/>
                </a:solidFill>
                <a:effectLst>
                  <a:outerShdw blurRad="38100" dist="38100" dir="2700000" algn="tl">
                    <a:srgbClr val="000000">
                      <a:alpha val="43137"/>
                    </a:srgbClr>
                  </a:outerShdw>
                </a:effectLst>
                <a:latin typeface="+mn-lt"/>
              </a:rPr>
              <a:t/>
            </a:r>
            <a:br>
              <a:rPr lang="en-US" sz="36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a:t>
            </a:r>
            <a:r>
              <a:rPr lang="en-US" sz="2800" b="1" dirty="0" smtClean="0">
                <a:solidFill>
                  <a:srgbClr val="BE0B07"/>
                </a:solidFill>
                <a:effectLst>
                  <a:outerShdw blurRad="38100" dist="38100" dir="2700000" algn="tl">
                    <a:srgbClr val="000000">
                      <a:alpha val="43137"/>
                    </a:srgbClr>
                  </a:outerShdw>
                </a:effectLst>
                <a:latin typeface="+mn-lt"/>
              </a:rPr>
              <a:t>John </a:t>
            </a:r>
            <a:r>
              <a:rPr lang="en-US" sz="2800" b="1" dirty="0" smtClean="0">
                <a:solidFill>
                  <a:srgbClr val="BE0B07"/>
                </a:solidFill>
                <a:effectLst>
                  <a:outerShdw blurRad="38100" dist="38100" dir="2700000" algn="tl">
                    <a:srgbClr val="000000">
                      <a:alpha val="43137"/>
                    </a:srgbClr>
                  </a:outerShdw>
                </a:effectLst>
                <a:latin typeface="+mn-lt"/>
              </a:rPr>
              <a:t>4:7-8 ESV</a:t>
            </a:r>
            <a:br>
              <a:rPr lang="en-US" sz="2800" b="1" dirty="0" smtClean="0">
                <a:solidFill>
                  <a:srgbClr val="BE0B07"/>
                </a:solidFill>
                <a:effectLst>
                  <a:outerShdw blurRad="38100" dist="38100" dir="2700000" algn="tl">
                    <a:srgbClr val="000000">
                      <a:alpha val="43137"/>
                    </a:srgbClr>
                  </a:outerShdw>
                </a:effectLst>
                <a:latin typeface="+mn-lt"/>
              </a:rPr>
            </a:br>
            <a:r>
              <a:rPr lang="en-US" sz="2400" b="1" i="1" dirty="0" smtClean="0">
                <a:solidFill>
                  <a:srgbClr val="BE0B07"/>
                </a:solidFill>
                <a:effectLst>
                  <a:outerShdw blurRad="38100" dist="38100" dir="2700000" algn="tl">
                    <a:srgbClr val="000000">
                      <a:alpha val="43137"/>
                    </a:srgbClr>
                  </a:outerShdw>
                </a:effectLst>
                <a:latin typeface="+mn-lt"/>
              </a:rPr>
              <a:t>emphasis added</a:t>
            </a:r>
            <a:endParaRPr lang="en-US" sz="2800" i="1"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646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40910" y="595085"/>
            <a:ext cx="9529609" cy="55093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38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1" y="2251980"/>
            <a:ext cx="10947400"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4 </a:t>
            </a:r>
            <a:r>
              <a:rPr lang="en-US" b="1" dirty="0">
                <a:solidFill>
                  <a:srgbClr val="BE0B07"/>
                </a:solidFill>
                <a:effectLst>
                  <a:outerShdw blurRad="38100" dist="38100" dir="2700000" algn="tl">
                    <a:srgbClr val="000000">
                      <a:alpha val="43137"/>
                    </a:srgbClr>
                  </a:outerShdw>
                </a:effectLst>
                <a:latin typeface="+mn-lt"/>
              </a:rPr>
              <a:t>Love is patient and kind; love does not envy or boast; it is not arrogant </a:t>
            </a:r>
            <a:r>
              <a:rPr lang="en-US" b="1" baseline="30000" dirty="0">
                <a:solidFill>
                  <a:srgbClr val="BE0B07"/>
                </a:solidFill>
                <a:effectLst>
                  <a:outerShdw blurRad="38100" dist="38100" dir="2700000" algn="tl">
                    <a:srgbClr val="000000">
                      <a:alpha val="43137"/>
                    </a:srgbClr>
                  </a:outerShdw>
                </a:effectLst>
                <a:latin typeface="+mn-lt"/>
              </a:rPr>
              <a:t>5 </a:t>
            </a:r>
            <a:r>
              <a:rPr lang="en-US" b="1" dirty="0">
                <a:solidFill>
                  <a:srgbClr val="BE0B07"/>
                </a:solidFill>
                <a:effectLst>
                  <a:outerShdw blurRad="38100" dist="38100" dir="2700000" algn="tl">
                    <a:srgbClr val="000000">
                      <a:alpha val="43137"/>
                    </a:srgbClr>
                  </a:outerShdw>
                </a:effectLst>
                <a:latin typeface="+mn-lt"/>
              </a:rPr>
              <a:t>or rude. It does not insist on its own way; it is not irritable or resentful;</a:t>
            </a:r>
            <a:r>
              <a:rPr lang="en-US" b="1" baseline="30000" dirty="0">
                <a:solidFill>
                  <a:srgbClr val="BE0B07"/>
                </a:solidFill>
                <a:effectLst>
                  <a:outerShdw blurRad="38100" dist="38100" dir="2700000" algn="tl">
                    <a:srgbClr val="000000">
                      <a:alpha val="43137"/>
                    </a:srgbClr>
                  </a:outerShdw>
                </a:effectLst>
                <a:latin typeface="+mn-lt"/>
              </a:rPr>
              <a:t> 6 </a:t>
            </a:r>
            <a:r>
              <a:rPr lang="en-US" b="1" dirty="0">
                <a:solidFill>
                  <a:srgbClr val="BE0B07"/>
                </a:solidFill>
                <a:effectLst>
                  <a:outerShdw blurRad="38100" dist="38100" dir="2700000" algn="tl">
                    <a:srgbClr val="000000">
                      <a:alpha val="43137"/>
                    </a:srgbClr>
                  </a:outerShdw>
                </a:effectLst>
                <a:latin typeface="+mn-lt"/>
              </a:rPr>
              <a:t>it does not rejoice at wrongdoing, but rejoices with the truth. </a:t>
            </a:r>
            <a:r>
              <a:rPr lang="en-US" b="1" baseline="30000" dirty="0">
                <a:solidFill>
                  <a:srgbClr val="BE0B07"/>
                </a:solidFill>
                <a:effectLst>
                  <a:outerShdw blurRad="38100" dist="38100" dir="2700000" algn="tl">
                    <a:srgbClr val="000000">
                      <a:alpha val="43137"/>
                    </a:srgbClr>
                  </a:outerShdw>
                </a:effectLst>
                <a:latin typeface="+mn-lt"/>
              </a:rPr>
              <a:t>7 </a:t>
            </a:r>
            <a:r>
              <a:rPr lang="en-US" b="1" dirty="0" smtClean="0">
                <a:solidFill>
                  <a:srgbClr val="BE0B07"/>
                </a:solidFill>
                <a:effectLst>
                  <a:outerShdw blurRad="38100" dist="38100" dir="2700000" algn="tl">
                    <a:srgbClr val="000000">
                      <a:alpha val="43137"/>
                    </a:srgbClr>
                  </a:outerShdw>
                </a:effectLst>
                <a:latin typeface="+mn-lt"/>
              </a:rPr>
              <a:t>Love bears all things, believes all things, hopes all things, endures all things.  </a:t>
            </a:r>
            <a:r>
              <a:rPr lang="en-US" b="1" baseline="30000" dirty="0" smtClean="0">
                <a:solidFill>
                  <a:srgbClr val="BE0B07"/>
                </a:solidFill>
                <a:effectLst>
                  <a:outerShdw blurRad="38100" dist="38100" dir="2700000" algn="tl">
                    <a:srgbClr val="000000">
                      <a:alpha val="43137"/>
                    </a:srgbClr>
                  </a:outerShdw>
                </a:effectLst>
                <a:latin typeface="+mn-lt"/>
              </a:rPr>
              <a:t>8</a:t>
            </a:r>
            <a:r>
              <a:rPr lang="en-US" b="1" baseline="30000" dirty="0">
                <a:solidFill>
                  <a:srgbClr val="BE0B07"/>
                </a:solidFill>
                <a:effectLst>
                  <a:outerShdw blurRad="38100" dist="38100" dir="2700000" algn="tl">
                    <a:srgbClr val="000000">
                      <a:alpha val="43137"/>
                    </a:srgbClr>
                  </a:outerShdw>
                </a:effectLst>
                <a:latin typeface="+mn-lt"/>
              </a:rPr>
              <a:t> </a:t>
            </a:r>
            <a:r>
              <a:rPr lang="en-US" b="1" dirty="0">
                <a:solidFill>
                  <a:srgbClr val="BE0B07"/>
                </a:solidFill>
                <a:effectLst>
                  <a:outerShdw blurRad="38100" dist="38100" dir="2700000" algn="tl">
                    <a:srgbClr val="000000">
                      <a:alpha val="43137"/>
                    </a:srgbClr>
                  </a:outerShdw>
                </a:effectLst>
                <a:latin typeface="+mn-lt"/>
              </a:rPr>
              <a:t>Love never ends.</a:t>
            </a:r>
            <a:r>
              <a:rPr lang="en-US" b="1" dirty="0" smtClean="0">
                <a:solidFill>
                  <a:srgbClr val="BE0B07"/>
                </a:solidFill>
                <a:effectLst>
                  <a:outerShdw blurRad="38100" dist="38100" dir="2700000" algn="tl">
                    <a:srgbClr val="000000">
                      <a:alpha val="43137"/>
                    </a:srgbClr>
                  </a:outerShdw>
                </a:effectLst>
                <a:latin typeface="+mn-lt"/>
              </a:rPr>
              <a:t/>
            </a:r>
            <a:br>
              <a:rPr lang="en-US" b="1" dirty="0" smtClean="0">
                <a:solidFill>
                  <a:srgbClr val="BE0B07"/>
                </a:solidFill>
                <a:effectLst>
                  <a:outerShdw blurRad="38100" dist="38100" dir="2700000" algn="tl">
                    <a:srgbClr val="000000">
                      <a:alpha val="43137"/>
                    </a:srgbClr>
                  </a:outerShdw>
                </a:effectLst>
                <a:latin typeface="+mn-lt"/>
              </a:rPr>
            </a:br>
            <a:r>
              <a:rPr lang="en-US" b="1" dirty="0">
                <a:solidFill>
                  <a:srgbClr val="BE0B07"/>
                </a:solidFill>
                <a:effectLst>
                  <a:outerShdw blurRad="38100" dist="38100" dir="2700000" algn="tl">
                    <a:srgbClr val="000000">
                      <a:alpha val="43137"/>
                    </a:srgbClr>
                  </a:outerShdw>
                </a:effectLst>
                <a:latin typeface="+mn-lt"/>
              </a:rPr>
              <a:t/>
            </a:r>
            <a:br>
              <a:rPr lang="en-US"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1 Corinthians 13:4-8 ESV</a:t>
            </a:r>
            <a:endParaRPr lang="en-US" sz="36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35538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7 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Beloved, let us love one another, for love is from God, and whoever loves has been born of God and knows God</a:t>
            </a:r>
            <a:r>
              <a:rPr lang="en-US" sz="3600" b="1" dirty="0" smtClean="0">
                <a:solidFill>
                  <a:schemeClr val="tx1">
                    <a:lumMod val="50000"/>
                    <a:lumOff val="50000"/>
                  </a:schemeClr>
                </a:solidFill>
                <a:effectLst>
                  <a:outerShdw blurRad="38100" dist="38100" dir="2700000" algn="tl">
                    <a:srgbClr val="000000">
                      <a:alpha val="43137"/>
                    </a:srgbClr>
                  </a:outerShdw>
                </a:effectLst>
                <a:latin typeface="+mn-lt"/>
              </a:rPr>
              <a:t>.  </a:t>
            </a:r>
            <a:r>
              <a:rPr lang="en-US" sz="3600" b="1" baseline="30000" dirty="0" smtClean="0">
                <a:solidFill>
                  <a:schemeClr val="tx1">
                    <a:lumMod val="50000"/>
                    <a:lumOff val="50000"/>
                  </a:schemeClr>
                </a:solidFill>
                <a:effectLst>
                  <a:outerShdw blurRad="38100" dist="38100" dir="2700000" algn="tl">
                    <a:srgbClr val="000000">
                      <a:alpha val="43137"/>
                    </a:srgbClr>
                  </a:outerShdw>
                </a:effectLst>
                <a:latin typeface="+mn-lt"/>
              </a:rPr>
              <a:t>8</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Anyone who does not love does not know God, because God is love.</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rgbClr val="BE0B07"/>
                </a:solidFill>
                <a:effectLst>
                  <a:outerShdw blurRad="38100" dist="38100" dir="2700000" algn="tl">
                    <a:srgbClr val="000000">
                      <a:alpha val="43137"/>
                    </a:srgbClr>
                  </a:outerShdw>
                </a:effectLst>
                <a:latin typeface="+mn-lt"/>
              </a:rPr>
              <a:t>9 </a:t>
            </a:r>
            <a:r>
              <a:rPr lang="en-US" sz="3600" b="1" dirty="0">
                <a:solidFill>
                  <a:srgbClr val="BE0B07"/>
                </a:solidFill>
                <a:effectLst>
                  <a:outerShdw blurRad="38100" dist="38100" dir="2700000" algn="tl">
                    <a:srgbClr val="000000">
                      <a:alpha val="43137"/>
                    </a:srgbClr>
                  </a:outerShdw>
                </a:effectLst>
                <a:latin typeface="+mn-lt"/>
              </a:rPr>
              <a:t>In this the love of God was made manifest among us, that God sent his only Son into the world, so that we might live through him.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10 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In this is love, not that we have loved God but that he loved us and sent his Son to be the propitiation for our sins.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Beloved, if God so loved us, we also ought to love one another.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No one has ever seen God; if we love one another, God abides in us and his love is perfected in us.</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a:t>
            </a:r>
            <a:r>
              <a:rPr lang="en-US" sz="2800" b="1" dirty="0" smtClean="0">
                <a:solidFill>
                  <a:srgbClr val="BE0B07"/>
                </a:solidFill>
                <a:effectLst>
                  <a:outerShdw blurRad="38100" dist="38100" dir="2700000" algn="tl">
                    <a:srgbClr val="000000">
                      <a:alpha val="43137"/>
                    </a:srgbClr>
                  </a:outerShdw>
                </a:effectLst>
                <a:latin typeface="+mn-lt"/>
              </a:rPr>
              <a:t>4:7-12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9999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1" y="2397124"/>
            <a:ext cx="11353800" cy="1325563"/>
          </a:xfrm>
        </p:spPr>
        <p:txBody>
          <a:bodyPr>
            <a:normAutofit fontScale="90000"/>
          </a:bodyPr>
          <a:lstStyle/>
          <a:p>
            <a:pPr algn="ctr"/>
            <a:r>
              <a:rPr lang="en-US" b="1" dirty="0">
                <a:solidFill>
                  <a:srgbClr val="BE0B07"/>
                </a:solidFill>
                <a:effectLst>
                  <a:outerShdw blurRad="38100" dist="38100" dir="2700000" algn="tl">
                    <a:srgbClr val="000000">
                      <a:alpha val="43137"/>
                    </a:srgbClr>
                  </a:outerShdw>
                </a:effectLst>
                <a:latin typeface="+mn-lt"/>
              </a:rPr>
              <a:t>And you were dead in the trespasses and sins </a:t>
            </a:r>
            <a:r>
              <a:rPr lang="en-US" b="1" baseline="30000" dirty="0">
                <a:solidFill>
                  <a:srgbClr val="BE0B07"/>
                </a:solidFill>
                <a:effectLst>
                  <a:outerShdw blurRad="38100" dist="38100" dir="2700000" algn="tl">
                    <a:srgbClr val="000000">
                      <a:alpha val="43137"/>
                    </a:srgbClr>
                  </a:outerShdw>
                </a:effectLst>
                <a:latin typeface="+mn-lt"/>
              </a:rPr>
              <a:t>2 </a:t>
            </a:r>
            <a:r>
              <a:rPr lang="en-US" b="1" dirty="0">
                <a:solidFill>
                  <a:srgbClr val="BE0B07"/>
                </a:solidFill>
                <a:effectLst>
                  <a:outerShdw blurRad="38100" dist="38100" dir="2700000" algn="tl">
                    <a:srgbClr val="000000">
                      <a:alpha val="43137"/>
                    </a:srgbClr>
                  </a:outerShdw>
                </a:effectLst>
                <a:latin typeface="+mn-lt"/>
              </a:rPr>
              <a:t>in which you once walked, following the course of this world, following the prince of the power of the air, the spirit that is now at work in the sons of disobedience— </a:t>
            </a:r>
            <a:r>
              <a:rPr lang="en-US" b="1" baseline="30000" dirty="0">
                <a:solidFill>
                  <a:srgbClr val="BE0B07"/>
                </a:solidFill>
                <a:effectLst>
                  <a:outerShdw blurRad="38100" dist="38100" dir="2700000" algn="tl">
                    <a:srgbClr val="000000">
                      <a:alpha val="43137"/>
                    </a:srgbClr>
                  </a:outerShdw>
                </a:effectLst>
                <a:latin typeface="+mn-lt"/>
              </a:rPr>
              <a:t>3 </a:t>
            </a:r>
            <a:r>
              <a:rPr lang="en-US" b="1" dirty="0">
                <a:solidFill>
                  <a:srgbClr val="BE0B07"/>
                </a:solidFill>
                <a:effectLst>
                  <a:outerShdw blurRad="38100" dist="38100" dir="2700000" algn="tl">
                    <a:srgbClr val="000000">
                      <a:alpha val="43137"/>
                    </a:srgbClr>
                  </a:outerShdw>
                </a:effectLst>
                <a:latin typeface="+mn-lt"/>
              </a:rPr>
              <a:t>among whom we all once lived in the passions of our flesh, carrying out the desires of the body</a:t>
            </a:r>
            <a:r>
              <a:rPr lang="en-US" b="1" baseline="30000" dirty="0">
                <a:solidFill>
                  <a:srgbClr val="BE0B07"/>
                </a:solidFill>
                <a:effectLst>
                  <a:outerShdw blurRad="38100" dist="38100" dir="2700000" algn="tl">
                    <a:srgbClr val="000000">
                      <a:alpha val="43137"/>
                    </a:srgbClr>
                  </a:outerShdw>
                </a:effectLst>
                <a:latin typeface="+mn-lt"/>
              </a:rPr>
              <a:t> </a:t>
            </a:r>
            <a:r>
              <a:rPr lang="en-US" b="1" dirty="0">
                <a:solidFill>
                  <a:srgbClr val="BE0B07"/>
                </a:solidFill>
                <a:effectLst>
                  <a:outerShdw blurRad="38100" dist="38100" dir="2700000" algn="tl">
                    <a:srgbClr val="000000">
                      <a:alpha val="43137"/>
                    </a:srgbClr>
                  </a:outerShdw>
                </a:effectLst>
                <a:latin typeface="+mn-lt"/>
              </a:rPr>
              <a:t>and the mind, and were by nature children of wrath, like the rest of mankind.</a:t>
            </a:r>
            <a:r>
              <a:rPr lang="en-US" b="1" dirty="0" smtClean="0">
                <a:solidFill>
                  <a:srgbClr val="BE0B07"/>
                </a:solidFill>
                <a:effectLst>
                  <a:outerShdw blurRad="38100" dist="38100" dir="2700000" algn="tl">
                    <a:srgbClr val="000000">
                      <a:alpha val="43137"/>
                    </a:srgbClr>
                  </a:outerShdw>
                </a:effectLst>
                <a:latin typeface="+mn-lt"/>
              </a:rPr>
              <a:t/>
            </a:r>
            <a:br>
              <a:rPr lang="en-US" b="1" dirty="0" smtClean="0">
                <a:solidFill>
                  <a:srgbClr val="BE0B07"/>
                </a:solidFill>
                <a:effectLst>
                  <a:outerShdw blurRad="38100" dist="38100" dir="2700000" algn="tl">
                    <a:srgbClr val="000000">
                      <a:alpha val="43137"/>
                    </a:srgbClr>
                  </a:outerShdw>
                </a:effectLst>
                <a:latin typeface="+mn-lt"/>
              </a:rPr>
            </a:br>
            <a:r>
              <a:rPr lang="en-US" b="1" dirty="0">
                <a:solidFill>
                  <a:srgbClr val="BE0B07"/>
                </a:solidFill>
                <a:effectLst>
                  <a:outerShdw blurRad="38100" dist="38100" dir="2700000" algn="tl">
                    <a:srgbClr val="000000">
                      <a:alpha val="43137"/>
                    </a:srgbClr>
                  </a:outerShdw>
                </a:effectLst>
                <a:latin typeface="+mn-lt"/>
              </a:rPr>
              <a:t/>
            </a:r>
            <a:br>
              <a:rPr lang="en-US"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Ephesians 2:1-3 ESV</a:t>
            </a:r>
            <a:endParaRPr lang="en-US" sz="36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00632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7 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Beloved, let us love one another, for love is from God, and whoever loves has been born of God and knows God</a:t>
            </a:r>
            <a:r>
              <a:rPr lang="en-US" sz="3600" b="1" dirty="0" smtClean="0">
                <a:solidFill>
                  <a:schemeClr val="tx1">
                    <a:lumMod val="50000"/>
                    <a:lumOff val="50000"/>
                  </a:schemeClr>
                </a:solidFill>
                <a:effectLst>
                  <a:outerShdw blurRad="38100" dist="38100" dir="2700000" algn="tl">
                    <a:srgbClr val="000000">
                      <a:alpha val="43137"/>
                    </a:srgbClr>
                  </a:outerShdw>
                </a:effectLst>
                <a:latin typeface="+mn-lt"/>
              </a:rPr>
              <a:t>.  </a:t>
            </a:r>
            <a:r>
              <a:rPr lang="en-US" sz="3600" b="1" baseline="30000" dirty="0" smtClean="0">
                <a:solidFill>
                  <a:schemeClr val="tx1">
                    <a:lumMod val="50000"/>
                    <a:lumOff val="50000"/>
                  </a:schemeClr>
                </a:solidFill>
                <a:effectLst>
                  <a:outerShdw blurRad="38100" dist="38100" dir="2700000" algn="tl">
                    <a:srgbClr val="000000">
                      <a:alpha val="43137"/>
                    </a:srgbClr>
                  </a:outerShdw>
                </a:effectLst>
                <a:latin typeface="+mn-lt"/>
              </a:rPr>
              <a:t>8</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Anyone who does not love does not know God, because God is love.</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rgbClr val="BE0B07"/>
                </a:solidFill>
                <a:effectLst>
                  <a:outerShdw blurRad="38100" dist="38100" dir="2700000" algn="tl">
                    <a:srgbClr val="000000">
                      <a:alpha val="43137"/>
                    </a:srgbClr>
                  </a:outerShdw>
                </a:effectLst>
                <a:latin typeface="+mn-lt"/>
              </a:rPr>
              <a:t>9 </a:t>
            </a:r>
            <a:r>
              <a:rPr lang="en-US" sz="3600" b="1" dirty="0">
                <a:solidFill>
                  <a:srgbClr val="BE0B07"/>
                </a:solidFill>
                <a:effectLst>
                  <a:outerShdw blurRad="38100" dist="38100" dir="2700000" algn="tl">
                    <a:srgbClr val="000000">
                      <a:alpha val="43137"/>
                    </a:srgbClr>
                  </a:outerShdw>
                </a:effectLst>
                <a:latin typeface="+mn-lt"/>
              </a:rPr>
              <a:t>In this the love of God was made manifest among us, that God sent his only Son into the world, so that we might live through him.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10 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In this is love, not that we have loved God but that he loved us and sent his Son to be the propitiation for our sins.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Beloved, if God so loved us, we also ought to love one another.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No one has ever seen God; if we love one another, God abides in us and his love is perfected in us.</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a:t>
            </a:r>
            <a:r>
              <a:rPr lang="en-US" sz="2800" b="1" dirty="0" smtClean="0">
                <a:solidFill>
                  <a:srgbClr val="BE0B07"/>
                </a:solidFill>
                <a:effectLst>
                  <a:outerShdw blurRad="38100" dist="38100" dir="2700000" algn="tl">
                    <a:srgbClr val="000000">
                      <a:alpha val="43137"/>
                    </a:srgbClr>
                  </a:outerShdw>
                </a:effectLst>
                <a:latin typeface="+mn-lt"/>
              </a:rPr>
              <a:t>4:7-12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5417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7 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Beloved, let us love one another, for love is from God, and whoever loves has been born of God and knows God</a:t>
            </a:r>
            <a:r>
              <a:rPr lang="en-US" sz="3600" b="1" dirty="0" smtClean="0">
                <a:solidFill>
                  <a:schemeClr val="tx1">
                    <a:lumMod val="50000"/>
                    <a:lumOff val="50000"/>
                  </a:schemeClr>
                </a:solidFill>
                <a:effectLst>
                  <a:outerShdw blurRad="38100" dist="38100" dir="2700000" algn="tl">
                    <a:srgbClr val="000000">
                      <a:alpha val="43137"/>
                    </a:srgbClr>
                  </a:outerShdw>
                </a:effectLst>
                <a:latin typeface="+mn-lt"/>
              </a:rPr>
              <a:t>.  </a:t>
            </a:r>
            <a:r>
              <a:rPr lang="en-US" sz="3600" b="1" baseline="30000" dirty="0" smtClean="0">
                <a:solidFill>
                  <a:schemeClr val="tx1">
                    <a:lumMod val="50000"/>
                    <a:lumOff val="50000"/>
                  </a:schemeClr>
                </a:solidFill>
                <a:effectLst>
                  <a:outerShdw blurRad="38100" dist="38100" dir="2700000" algn="tl">
                    <a:srgbClr val="000000">
                      <a:alpha val="43137"/>
                    </a:srgbClr>
                  </a:outerShdw>
                </a:effectLst>
                <a:latin typeface="+mn-lt"/>
              </a:rPr>
              <a:t>8</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Anyone who does not love does not know God, because God is love.</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rgbClr val="BE0B07"/>
                </a:solidFill>
                <a:effectLst>
                  <a:outerShdw blurRad="38100" dist="38100" dir="2700000" algn="tl">
                    <a:srgbClr val="000000">
                      <a:alpha val="43137"/>
                    </a:srgbClr>
                  </a:outerShdw>
                </a:effectLst>
                <a:latin typeface="+mn-lt"/>
              </a:rPr>
              <a:t>9 </a:t>
            </a:r>
            <a:r>
              <a:rPr lang="en-US" sz="3600" b="1" dirty="0">
                <a:solidFill>
                  <a:srgbClr val="BE0B07"/>
                </a:solidFill>
                <a:effectLst>
                  <a:outerShdw blurRad="38100" dist="38100" dir="2700000" algn="tl">
                    <a:srgbClr val="000000">
                      <a:alpha val="43137"/>
                    </a:srgbClr>
                  </a:outerShdw>
                </a:effectLst>
                <a:latin typeface="+mn-lt"/>
              </a:rPr>
              <a:t>In this the love of God was made manifest among us, that God sent his only Son into the world, so that we might live through him. </a:t>
            </a:r>
            <a:r>
              <a:rPr lang="en-US" sz="3600" b="1" baseline="30000" dirty="0">
                <a:solidFill>
                  <a:srgbClr val="BE0B07"/>
                </a:solidFill>
                <a:effectLst>
                  <a:outerShdw blurRad="38100" dist="38100" dir="2700000" algn="tl">
                    <a:srgbClr val="000000">
                      <a:alpha val="43137"/>
                    </a:srgbClr>
                  </a:outerShdw>
                </a:effectLst>
                <a:latin typeface="+mn-lt"/>
              </a:rPr>
              <a:t>10 </a:t>
            </a:r>
            <a:r>
              <a:rPr lang="en-US" sz="3600" b="1" dirty="0">
                <a:solidFill>
                  <a:srgbClr val="BE0B07"/>
                </a:solidFill>
                <a:effectLst>
                  <a:outerShdw blurRad="38100" dist="38100" dir="2700000" algn="tl">
                    <a:srgbClr val="000000">
                      <a:alpha val="43137"/>
                    </a:srgbClr>
                  </a:outerShdw>
                </a:effectLst>
                <a:latin typeface="+mn-lt"/>
              </a:rPr>
              <a:t>In this is love, not that we have loved God but that he loved us and sent his Son to be the propitiation for our sins.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Beloved, if God so loved us, we also ought to love one another.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No one has ever seen God; if we love one another, God abides in us and his love is perfected in us.</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a:t>
            </a:r>
            <a:r>
              <a:rPr lang="en-US" sz="2800" b="1" dirty="0" smtClean="0">
                <a:solidFill>
                  <a:srgbClr val="BE0B07"/>
                </a:solidFill>
                <a:effectLst>
                  <a:outerShdw blurRad="38100" dist="38100" dir="2700000" algn="tl">
                    <a:srgbClr val="000000">
                      <a:alpha val="43137"/>
                    </a:srgbClr>
                  </a:outerShdw>
                </a:effectLst>
                <a:latin typeface="+mn-lt"/>
              </a:rPr>
              <a:t>4:7-12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44305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1" y="1671412"/>
            <a:ext cx="11353800"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4 </a:t>
            </a:r>
            <a:r>
              <a:rPr lang="en-US" b="1" dirty="0">
                <a:solidFill>
                  <a:srgbClr val="BE0B07"/>
                </a:solidFill>
                <a:effectLst>
                  <a:outerShdw blurRad="38100" dist="38100" dir="2700000" algn="tl">
                    <a:srgbClr val="000000">
                      <a:alpha val="43137"/>
                    </a:srgbClr>
                  </a:outerShdw>
                </a:effectLst>
                <a:latin typeface="+mn-lt"/>
              </a:rPr>
              <a:t>But God, being rich in mercy, because of the great love with which he loved us, </a:t>
            </a:r>
            <a:r>
              <a:rPr lang="en-US" b="1" baseline="30000" dirty="0">
                <a:solidFill>
                  <a:srgbClr val="BE0B07"/>
                </a:solidFill>
                <a:effectLst>
                  <a:outerShdw blurRad="38100" dist="38100" dir="2700000" algn="tl">
                    <a:srgbClr val="000000">
                      <a:alpha val="43137"/>
                    </a:srgbClr>
                  </a:outerShdw>
                </a:effectLst>
                <a:latin typeface="+mn-lt"/>
              </a:rPr>
              <a:t>5 </a:t>
            </a:r>
            <a:r>
              <a:rPr lang="en-US" b="1" dirty="0">
                <a:solidFill>
                  <a:srgbClr val="BE0B07"/>
                </a:solidFill>
                <a:effectLst>
                  <a:outerShdw blurRad="38100" dist="38100" dir="2700000" algn="tl">
                    <a:srgbClr val="000000">
                      <a:alpha val="43137"/>
                    </a:srgbClr>
                  </a:outerShdw>
                </a:effectLst>
                <a:latin typeface="+mn-lt"/>
              </a:rPr>
              <a:t>even when we were dead in our trespasses, made us alive together with Christ—by grace you have been </a:t>
            </a:r>
            <a:r>
              <a:rPr lang="en-US" b="1" dirty="0" smtClean="0">
                <a:solidFill>
                  <a:srgbClr val="BE0B07"/>
                </a:solidFill>
                <a:effectLst>
                  <a:outerShdw blurRad="38100" dist="38100" dir="2700000" algn="tl">
                    <a:srgbClr val="000000">
                      <a:alpha val="43137"/>
                    </a:srgbClr>
                  </a:outerShdw>
                </a:effectLst>
                <a:latin typeface="+mn-lt"/>
              </a:rPr>
              <a:t>saved</a:t>
            </a:r>
            <a:r>
              <a:rPr lang="en-US" b="1" dirty="0" smtClean="0"/>
              <a:t/>
            </a:r>
            <a:br>
              <a:rPr lang="en-US" b="1" dirty="0" smtClean="0"/>
            </a:br>
            <a:r>
              <a:rPr lang="en-US" b="1" dirty="0"/>
              <a:t/>
            </a:r>
            <a:br>
              <a:rPr lang="en-US" b="1" dirty="0"/>
            </a:br>
            <a:r>
              <a:rPr lang="en-US" sz="3600" b="1" dirty="0" smtClean="0">
                <a:solidFill>
                  <a:srgbClr val="BE0B07"/>
                </a:solidFill>
                <a:effectLst>
                  <a:outerShdw blurRad="38100" dist="38100" dir="2700000" algn="tl">
                    <a:srgbClr val="000000">
                      <a:alpha val="43137"/>
                    </a:srgbClr>
                  </a:outerShdw>
                </a:effectLst>
                <a:latin typeface="+mn-lt"/>
              </a:rPr>
              <a:t>Ephesians 2:4-5 ESV</a:t>
            </a:r>
            <a:endParaRPr lang="en-US" sz="36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7989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7 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Beloved, let us love one another, for love is from God, and whoever loves has been born of God and knows God</a:t>
            </a:r>
            <a:r>
              <a:rPr lang="en-US" sz="3600" b="1" dirty="0" smtClean="0">
                <a:solidFill>
                  <a:schemeClr val="tx1">
                    <a:lumMod val="50000"/>
                    <a:lumOff val="50000"/>
                  </a:schemeClr>
                </a:solidFill>
                <a:effectLst>
                  <a:outerShdw blurRad="38100" dist="38100" dir="2700000" algn="tl">
                    <a:srgbClr val="000000">
                      <a:alpha val="43137"/>
                    </a:srgbClr>
                  </a:outerShdw>
                </a:effectLst>
                <a:latin typeface="+mn-lt"/>
              </a:rPr>
              <a:t>.  </a:t>
            </a:r>
            <a:r>
              <a:rPr lang="en-US" sz="3600" b="1" baseline="30000" dirty="0" smtClean="0">
                <a:solidFill>
                  <a:schemeClr val="tx1">
                    <a:lumMod val="50000"/>
                    <a:lumOff val="50000"/>
                  </a:schemeClr>
                </a:solidFill>
                <a:effectLst>
                  <a:outerShdw blurRad="38100" dist="38100" dir="2700000" algn="tl">
                    <a:srgbClr val="000000">
                      <a:alpha val="43137"/>
                    </a:srgbClr>
                  </a:outerShdw>
                </a:effectLst>
                <a:latin typeface="+mn-lt"/>
              </a:rPr>
              <a:t>8</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Anyone who does not love does not know God, because God is love.</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9 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In this the love of God was made manifest among us, that God sent his only Son into the world, so that we might live through him.</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rgbClr val="BE0B07"/>
                </a:solidFill>
                <a:effectLst>
                  <a:outerShdw blurRad="38100" dist="38100" dir="2700000" algn="tl">
                    <a:srgbClr val="000000">
                      <a:alpha val="43137"/>
                    </a:srgbClr>
                  </a:outerShdw>
                </a:effectLst>
                <a:latin typeface="+mn-lt"/>
              </a:rPr>
              <a:t>10 </a:t>
            </a:r>
            <a:r>
              <a:rPr lang="en-US" sz="3600" b="1" dirty="0">
                <a:solidFill>
                  <a:srgbClr val="BE0B07"/>
                </a:solidFill>
                <a:effectLst>
                  <a:outerShdw blurRad="38100" dist="38100" dir="2700000" algn="tl">
                    <a:srgbClr val="000000">
                      <a:alpha val="43137"/>
                    </a:srgbClr>
                  </a:outerShdw>
                </a:effectLst>
                <a:latin typeface="+mn-lt"/>
              </a:rPr>
              <a:t>In this is love, not that we have loved God but that he loved us and sent his Son to be the propitiation for our sins.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11 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Beloved, if God so loved us, we also ought to love one another.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12 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No one has ever seen God; if we love one another, God abides in us and his love is perfected in us.</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a:t>
            </a:r>
            <a:r>
              <a:rPr lang="en-US" sz="2800" b="1" dirty="0" smtClean="0">
                <a:solidFill>
                  <a:srgbClr val="BE0B07"/>
                </a:solidFill>
                <a:effectLst>
                  <a:outerShdw blurRad="38100" dist="38100" dir="2700000" algn="tl">
                    <a:srgbClr val="000000">
                      <a:alpha val="43137"/>
                    </a:srgbClr>
                  </a:outerShdw>
                </a:effectLst>
                <a:latin typeface="+mn-lt"/>
              </a:rPr>
              <a:t>4:7-12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30603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1" y="1671412"/>
            <a:ext cx="11353800"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7 </a:t>
            </a:r>
            <a:r>
              <a:rPr lang="en-US" b="1" dirty="0">
                <a:solidFill>
                  <a:srgbClr val="BE0B07"/>
                </a:solidFill>
                <a:effectLst>
                  <a:outerShdw blurRad="38100" dist="38100" dir="2700000" algn="tl">
                    <a:srgbClr val="000000">
                      <a:alpha val="43137"/>
                    </a:srgbClr>
                  </a:outerShdw>
                </a:effectLst>
                <a:latin typeface="+mn-lt"/>
              </a:rPr>
              <a:t>For one will scarcely die for a righteous person—though perhaps for a good person one would dare even to die— </a:t>
            </a:r>
            <a:r>
              <a:rPr lang="en-US" b="1" baseline="30000" dirty="0">
                <a:solidFill>
                  <a:srgbClr val="BE0B07"/>
                </a:solidFill>
                <a:effectLst>
                  <a:outerShdw blurRad="38100" dist="38100" dir="2700000" algn="tl">
                    <a:srgbClr val="000000">
                      <a:alpha val="43137"/>
                    </a:srgbClr>
                  </a:outerShdw>
                </a:effectLst>
                <a:latin typeface="+mn-lt"/>
              </a:rPr>
              <a:t>8 </a:t>
            </a:r>
            <a:r>
              <a:rPr lang="en-US" b="1" dirty="0">
                <a:solidFill>
                  <a:srgbClr val="BE0B07"/>
                </a:solidFill>
                <a:effectLst>
                  <a:outerShdw blurRad="38100" dist="38100" dir="2700000" algn="tl">
                    <a:srgbClr val="000000">
                      <a:alpha val="43137"/>
                    </a:srgbClr>
                  </a:outerShdw>
                </a:effectLst>
                <a:latin typeface="+mn-lt"/>
              </a:rPr>
              <a:t>but God shows his love for us in that while we were still sinners, Christ died for us.</a:t>
            </a:r>
            <a:r>
              <a:rPr lang="en-US" b="1" dirty="0" smtClean="0">
                <a:solidFill>
                  <a:srgbClr val="BE0B07"/>
                </a:solidFill>
                <a:effectLst>
                  <a:outerShdw blurRad="38100" dist="38100" dir="2700000" algn="tl">
                    <a:srgbClr val="000000">
                      <a:alpha val="43137"/>
                    </a:srgbClr>
                  </a:outerShdw>
                </a:effectLst>
                <a:latin typeface="+mn-lt"/>
              </a:rPr>
              <a:t/>
            </a:r>
            <a:br>
              <a:rPr lang="en-US" b="1" dirty="0" smtClean="0">
                <a:solidFill>
                  <a:srgbClr val="BE0B07"/>
                </a:solidFill>
                <a:effectLst>
                  <a:outerShdw blurRad="38100" dist="38100" dir="2700000" algn="tl">
                    <a:srgbClr val="000000">
                      <a:alpha val="43137"/>
                    </a:srgbClr>
                  </a:outerShdw>
                </a:effectLst>
                <a:latin typeface="+mn-lt"/>
              </a:rPr>
            </a:br>
            <a:r>
              <a:rPr lang="en-US" b="1" dirty="0">
                <a:solidFill>
                  <a:srgbClr val="BE0B07"/>
                </a:solidFill>
                <a:effectLst>
                  <a:outerShdw blurRad="38100" dist="38100" dir="2700000" algn="tl">
                    <a:srgbClr val="000000">
                      <a:alpha val="43137"/>
                    </a:srgbClr>
                  </a:outerShdw>
                </a:effectLst>
                <a:latin typeface="+mn-lt"/>
              </a:rPr>
              <a:t/>
            </a:r>
            <a:br>
              <a:rPr lang="en-US"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Romans 5:7-8 ESV</a:t>
            </a:r>
            <a:endParaRPr lang="en-US" sz="36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88838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1" y="1743982"/>
            <a:ext cx="11353800" cy="1325563"/>
          </a:xfrm>
        </p:spPr>
        <p:txBody>
          <a:bodyPr>
            <a:noAutofit/>
          </a:bodyPr>
          <a:lstStyle/>
          <a:p>
            <a:pPr lvl="1" algn="ctr"/>
            <a:r>
              <a:rPr lang="en-US" sz="4000" b="1" i="1" dirty="0">
                <a:solidFill>
                  <a:srgbClr val="BE0B07"/>
                </a:solidFill>
                <a:effectLst>
                  <a:outerShdw blurRad="38100" dist="38100" dir="2700000" algn="tl">
                    <a:srgbClr val="000000">
                      <a:alpha val="43137"/>
                    </a:srgbClr>
                  </a:outerShdw>
                </a:effectLst>
                <a:latin typeface="+mn-lt"/>
              </a:rPr>
              <a:t>He who is love is light and fire as well.  Far from condoning sin, His love has found a way to expose it (because He is light) and to consume it (because He is a fire) without destroying the sinner, but rather saving him.  </a:t>
            </a:r>
            <a:r>
              <a:rPr lang="en-US" sz="4000" b="1" i="1" dirty="0" smtClean="0">
                <a:solidFill>
                  <a:srgbClr val="BE0B07"/>
                </a:solidFill>
                <a:effectLst>
                  <a:outerShdw blurRad="38100" dist="38100" dir="2700000" algn="tl">
                    <a:srgbClr val="000000">
                      <a:alpha val="43137"/>
                    </a:srgbClr>
                  </a:outerShdw>
                </a:effectLst>
                <a:latin typeface="+mn-lt"/>
              </a:rPr>
              <a:t/>
            </a:r>
            <a:br>
              <a:rPr lang="en-US" sz="4000" b="1" i="1" dirty="0" smtClean="0">
                <a:solidFill>
                  <a:srgbClr val="BE0B07"/>
                </a:solidFill>
                <a:effectLst>
                  <a:outerShdw blurRad="38100" dist="38100" dir="2700000" algn="tl">
                    <a:srgbClr val="000000">
                      <a:alpha val="43137"/>
                    </a:srgbClr>
                  </a:outerShdw>
                </a:effectLst>
                <a:latin typeface="+mn-lt"/>
              </a:rPr>
            </a:br>
            <a:r>
              <a:rPr lang="en-US" sz="4000" b="1" i="1" dirty="0">
                <a:solidFill>
                  <a:srgbClr val="BE0B07"/>
                </a:solidFill>
                <a:effectLst>
                  <a:outerShdw blurRad="38100" dist="38100" dir="2700000" algn="tl">
                    <a:srgbClr val="000000">
                      <a:alpha val="43137"/>
                    </a:srgbClr>
                  </a:outerShdw>
                </a:effectLst>
                <a:latin typeface="+mn-lt"/>
              </a:rPr>
              <a:t/>
            </a:r>
            <a:br>
              <a:rPr lang="en-US" sz="4000" b="1" i="1" dirty="0">
                <a:solidFill>
                  <a:srgbClr val="BE0B07"/>
                </a:solidFill>
                <a:effectLst>
                  <a:outerShdw blurRad="38100" dist="38100" dir="2700000" algn="tl">
                    <a:srgbClr val="000000">
                      <a:alpha val="43137"/>
                    </a:srgbClr>
                  </a:outerShdw>
                </a:effectLst>
                <a:latin typeface="+mn-lt"/>
              </a:rPr>
            </a:br>
            <a:r>
              <a:rPr lang="en-US" sz="2400" b="1" i="1" dirty="0" smtClean="0">
                <a:solidFill>
                  <a:srgbClr val="BE0B07"/>
                </a:solidFill>
                <a:effectLst>
                  <a:outerShdw blurRad="38100" dist="38100" dir="2700000" algn="tl">
                    <a:srgbClr val="000000">
                      <a:alpha val="43137"/>
                    </a:srgbClr>
                  </a:outerShdw>
                </a:effectLst>
                <a:latin typeface="+mn-lt"/>
              </a:rPr>
              <a:t>John Stott – The Letters of John</a:t>
            </a:r>
            <a:endParaRPr lang="en-US" sz="2400" b="1"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35902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2687409"/>
            <a:ext cx="11353800" cy="1325563"/>
          </a:xfrm>
        </p:spPr>
        <p:txBody>
          <a:bodyPr>
            <a:noAutofit/>
          </a:bodyPr>
          <a:lstStyle/>
          <a:p>
            <a:pPr algn="ct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7 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Beloved, let us love one another, for love is from God, and whoever loves has been born of God and knows God</a:t>
            </a:r>
            <a:r>
              <a:rPr lang="en-US" sz="3600" b="1" dirty="0" smtClean="0">
                <a:solidFill>
                  <a:schemeClr val="tx1">
                    <a:lumMod val="50000"/>
                    <a:lumOff val="50000"/>
                  </a:schemeClr>
                </a:solidFill>
                <a:effectLst>
                  <a:outerShdw blurRad="38100" dist="38100" dir="2700000" algn="tl">
                    <a:srgbClr val="000000">
                      <a:alpha val="43137"/>
                    </a:srgbClr>
                  </a:outerShdw>
                </a:effectLst>
                <a:latin typeface="+mn-lt"/>
              </a:rPr>
              <a:t>.  </a:t>
            </a:r>
            <a:r>
              <a:rPr lang="en-US" sz="3600" b="1" baseline="30000" dirty="0" smtClean="0">
                <a:solidFill>
                  <a:schemeClr val="tx1">
                    <a:lumMod val="50000"/>
                    <a:lumOff val="50000"/>
                  </a:schemeClr>
                </a:solidFill>
                <a:effectLst>
                  <a:outerShdw blurRad="38100" dist="38100" dir="2700000" algn="tl">
                    <a:srgbClr val="000000">
                      <a:alpha val="43137"/>
                    </a:srgbClr>
                  </a:outerShdw>
                </a:effectLst>
                <a:latin typeface="+mn-lt"/>
              </a:rPr>
              <a:t>8</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Anyone who does not love does not know God, because God is love.</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9 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In this the love of God was made manifest among us, that God sent his only Son into the world, so that we might live through him.</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chemeClr val="tx1">
                    <a:lumMod val="50000"/>
                    <a:lumOff val="50000"/>
                  </a:schemeClr>
                </a:solidFill>
                <a:effectLst>
                  <a:outerShdw blurRad="38100" dist="38100" dir="2700000" algn="tl">
                    <a:srgbClr val="000000">
                      <a:alpha val="43137"/>
                    </a:srgbClr>
                  </a:outerShdw>
                </a:effectLst>
                <a:latin typeface="+mn-lt"/>
              </a:rPr>
              <a:t>10 </a:t>
            </a:r>
            <a:r>
              <a:rPr lang="en-US" sz="3600" b="1" dirty="0">
                <a:solidFill>
                  <a:schemeClr val="tx1">
                    <a:lumMod val="50000"/>
                    <a:lumOff val="50000"/>
                  </a:schemeClr>
                </a:solidFill>
                <a:effectLst>
                  <a:outerShdw blurRad="38100" dist="38100" dir="2700000" algn="tl">
                    <a:srgbClr val="000000">
                      <a:alpha val="43137"/>
                    </a:srgbClr>
                  </a:outerShdw>
                </a:effectLst>
                <a:latin typeface="+mn-lt"/>
              </a:rPr>
              <a:t>In this is love, not that we have loved God but that he loved us and sent his Son to be the propitiation for our sins.</a:t>
            </a:r>
            <a:r>
              <a:rPr lang="en-US" sz="3600" b="1" dirty="0">
                <a:solidFill>
                  <a:srgbClr val="BE0B07"/>
                </a:solidFill>
                <a:effectLst>
                  <a:outerShdw blurRad="38100" dist="38100" dir="2700000" algn="tl">
                    <a:srgbClr val="000000">
                      <a:alpha val="43137"/>
                    </a:srgbClr>
                  </a:outerShdw>
                </a:effectLst>
                <a:latin typeface="+mn-lt"/>
              </a:rPr>
              <a:t> </a:t>
            </a:r>
            <a:r>
              <a:rPr lang="en-US" sz="3600" b="1" baseline="30000" dirty="0">
                <a:solidFill>
                  <a:srgbClr val="BE0B07"/>
                </a:solidFill>
                <a:effectLst>
                  <a:outerShdw blurRad="38100" dist="38100" dir="2700000" algn="tl">
                    <a:srgbClr val="000000">
                      <a:alpha val="43137"/>
                    </a:srgbClr>
                  </a:outerShdw>
                </a:effectLst>
                <a:latin typeface="+mn-lt"/>
              </a:rPr>
              <a:t>11 </a:t>
            </a:r>
            <a:r>
              <a:rPr lang="en-US" sz="3600" b="1" dirty="0">
                <a:solidFill>
                  <a:srgbClr val="BE0B07"/>
                </a:solidFill>
                <a:effectLst>
                  <a:outerShdw blurRad="38100" dist="38100" dir="2700000" algn="tl">
                    <a:srgbClr val="000000">
                      <a:alpha val="43137"/>
                    </a:srgbClr>
                  </a:outerShdw>
                </a:effectLst>
                <a:latin typeface="+mn-lt"/>
              </a:rPr>
              <a:t>Beloved, if God so loved us, we also ought to love one another.  </a:t>
            </a:r>
            <a:r>
              <a:rPr lang="en-US" sz="3600" b="1" baseline="30000" dirty="0">
                <a:solidFill>
                  <a:srgbClr val="BE0B07"/>
                </a:solidFill>
                <a:effectLst>
                  <a:outerShdw blurRad="38100" dist="38100" dir="2700000" algn="tl">
                    <a:srgbClr val="000000">
                      <a:alpha val="43137"/>
                    </a:srgbClr>
                  </a:outerShdw>
                </a:effectLst>
                <a:latin typeface="+mn-lt"/>
              </a:rPr>
              <a:t>12 </a:t>
            </a:r>
            <a:r>
              <a:rPr lang="en-US" sz="3600" b="1" dirty="0">
                <a:solidFill>
                  <a:srgbClr val="BE0B07"/>
                </a:solidFill>
                <a:effectLst>
                  <a:outerShdw blurRad="38100" dist="38100" dir="2700000" algn="tl">
                    <a:srgbClr val="000000">
                      <a:alpha val="43137"/>
                    </a:srgbClr>
                  </a:outerShdw>
                </a:effectLst>
                <a:latin typeface="+mn-lt"/>
              </a:rPr>
              <a:t>No one has ever seen God; if we love one another, God abides in us and his love is perfected in us.</a:t>
            </a:r>
            <a:r>
              <a:rPr lang="en-US" sz="3200" dirty="0">
                <a:solidFill>
                  <a:srgbClr val="BE0B07"/>
                </a:solidFill>
                <a:effectLst>
                  <a:outerShdw blurRad="38100" dist="38100" dir="2700000" algn="tl">
                    <a:srgbClr val="000000">
                      <a:alpha val="43137"/>
                    </a:srgbClr>
                  </a:outerShdw>
                </a:effectLst>
                <a:latin typeface="+mn-lt"/>
              </a:rPr>
              <a:t/>
            </a:r>
            <a:br>
              <a:rPr lang="en-US" sz="3200" dirty="0">
                <a:solidFill>
                  <a:srgbClr val="BE0B07"/>
                </a:solidFill>
                <a:effectLst>
                  <a:outerShdw blurRad="38100" dist="38100" dir="2700000" algn="tl">
                    <a:srgbClr val="000000">
                      <a:alpha val="43137"/>
                    </a:srgbClr>
                  </a:outerShdw>
                </a:effectLst>
                <a:latin typeface="+mn-lt"/>
              </a:rPr>
            </a:br>
            <a:r>
              <a:rPr lang="en-US" sz="2800" b="1" dirty="0">
                <a:solidFill>
                  <a:srgbClr val="BE0B07"/>
                </a:solidFill>
                <a:effectLst>
                  <a:outerShdw blurRad="38100" dist="38100" dir="2700000" algn="tl">
                    <a:srgbClr val="000000">
                      <a:alpha val="43137"/>
                    </a:srgbClr>
                  </a:outerShdw>
                </a:effectLst>
                <a:latin typeface="+mn-lt"/>
              </a:rPr>
              <a:t/>
            </a:r>
            <a:br>
              <a:rPr lang="en-US" sz="2800" b="1" dirty="0">
                <a:solidFill>
                  <a:srgbClr val="BE0B07"/>
                </a:solidFill>
                <a:effectLst>
                  <a:outerShdw blurRad="38100" dist="38100" dir="2700000" algn="tl">
                    <a:srgbClr val="000000">
                      <a:alpha val="43137"/>
                    </a:srgbClr>
                  </a:outerShdw>
                </a:effectLst>
                <a:latin typeface="+mn-lt"/>
              </a:rPr>
            </a:br>
            <a:r>
              <a:rPr lang="en-US" sz="2800" b="1" dirty="0" smtClean="0">
                <a:solidFill>
                  <a:srgbClr val="BE0B07"/>
                </a:solidFill>
                <a:effectLst>
                  <a:outerShdw blurRad="38100" dist="38100" dir="2700000" algn="tl">
                    <a:srgbClr val="000000">
                      <a:alpha val="43137"/>
                    </a:srgbClr>
                  </a:outerShdw>
                </a:effectLst>
                <a:latin typeface="+mn-lt"/>
              </a:rPr>
              <a:t>1 John </a:t>
            </a:r>
            <a:r>
              <a:rPr lang="en-US" sz="2800" b="1" dirty="0" smtClean="0">
                <a:solidFill>
                  <a:srgbClr val="BE0B07"/>
                </a:solidFill>
                <a:effectLst>
                  <a:outerShdw blurRad="38100" dist="38100" dir="2700000" algn="tl">
                    <a:srgbClr val="000000">
                      <a:alpha val="43137"/>
                    </a:srgbClr>
                  </a:outerShdw>
                </a:effectLst>
                <a:latin typeface="+mn-lt"/>
              </a:rPr>
              <a:t>4:7-12 ESV</a:t>
            </a:r>
            <a:endParaRPr lang="en-US" sz="28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63314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66</Words>
  <Application>Microsoft Office PowerPoint</Application>
  <PresentationFormat>Widescreen</PresentationFormat>
  <Paragraphs>13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7 Beloved, let us love one another, for love is from God, and whoever loves has been born of God and knows God.  8 Anyone who does not love does not know God, because God is love. 9 In this the love of God was made manifest among us, that God sent his only Son into the world, so that we might live through him. 10 In this is love, not that we have loved God but that he loved us and sent his Son to be the propitiation for our sins. 11 Beloved, if God so loved us, we also ought to love one another.  12 No one has ever seen God; if we love one another, God abides in us and his love is perfected in us.  1 John 4:7-12 ESV</vt:lpstr>
      <vt:lpstr>See what kind of love the Father has given to us, that we should be called children of God; and so we are.  1 John 1:3 ESV</vt:lpstr>
      <vt:lpstr>7 Beloved, let us love one another, for love is from God, and whoever loves THAT WAY has been born of God and knows God.  8 Anyone who does not love THAT WAY does not know God, because God is love.   1 John 4:7-8 ESV emphasis added</vt:lpstr>
      <vt:lpstr>PowerPoint Presentation</vt:lpstr>
      <vt:lpstr>4 Love is patient and kind; love does not envy or boast; it is not arrogant 5 or rude. It does not insist on its own way; it is not irritable or resentful; 6 it does not rejoice at wrongdoing, but rejoices with the truth. 7 Love bears all things, believes all things, hopes all things, endures all things.  8 Love never ends.  1 Corinthians 13:4-8 ESV</vt:lpstr>
      <vt:lpstr>7 Beloved, let us love one another, for love is from God, and whoever loves has been born of God and knows God.  8 Anyone who does not love does not know God, because God is love. 9 In this the love of God was made manifest among us, that God sent his only Son into the world, so that we might live through him. 10 In this is love, not that we have loved God but that he loved us and sent his Son to be the propitiation for our sins. 11 Beloved, if God so loved us, we also ought to love one another.  12 No one has ever seen God; if we love one another, God abides in us and his love is perfected in us.  1 John 4:7-12 ESV</vt:lpstr>
      <vt:lpstr>And you were dead in the trespasses and sins 2 in which you once walked, following the course of this world, following the prince of the power of the air, the spirit that is now at work in the sons of disobedience— 3 among whom we all once lived in the passions of our flesh, carrying out the desires of the body and the mind, and were by nature children of wrath, like the rest of mankind.  Ephesians 2:1-3 ESV</vt:lpstr>
      <vt:lpstr>7 Beloved, let us love one another, for love is from God, and whoever loves has been born of God and knows God.  8 Anyone who does not love does not know God, because God is love. 9 In this the love of God was made manifest among us, that God sent his only Son into the world, so that we might live through him. 10 In this is love, not that we have loved God but that he loved us and sent his Son to be the propitiation for our sins. 11 Beloved, if God so loved us, we also ought to love one another.  12 No one has ever seen God; if we love one another, God abides in us and his love is perfected in us.  1 John 4:7-12 ESV</vt:lpstr>
      <vt:lpstr>7 Beloved, let us love one another, for love is from God, and whoever loves has been born of God and knows God.  8 Anyone who does not love does not know God, because God is love. 9 In this the love of God was made manifest among us, that God sent his only Son into the world, so that we might live through him. 10 In this is love, not that we have loved God but that he loved us and sent his Son to be the propitiation for our sins. 11 Beloved, if God so loved us, we also ought to love one another.  12 No one has ever seen God; if we love one another, God abides in us and his love is perfected in us.  1 John 4:7-12 ESV</vt:lpstr>
      <vt:lpstr>4 But God, being rich in mercy, because of the great love with which he loved us, 5 even when we were dead in our trespasses, made us alive together with Christ—by grace you have been saved  Ephesians 2:4-5 ESV</vt:lpstr>
      <vt:lpstr>7 Beloved, let us love one another, for love is from God, and whoever loves has been born of God and knows God.  8 Anyone who does not love does not know God, because God is love. 9 In this the love of God was made manifest among us, that God sent his only Son into the world, so that we might live through him. 10 In this is love, not that we have loved God but that he loved us and sent his Son to be the propitiation for our sins. 11 Beloved, if God so loved us, we also ought to love one another.  12 No one has ever seen God; if we love one another, God abides in us and his love is perfected in us.  1 John 4:7-12 ESV</vt:lpstr>
      <vt:lpstr>7 For one will scarcely die for a righteous person—though perhaps for a good person one would dare even to die— 8 but God shows his love for us in that while we were still sinners, Christ died for us.  Romans 5:7-8 ESV</vt:lpstr>
      <vt:lpstr>He who is love is light and fire as well.  Far from condoning sin, His love has found a way to expose it (because He is light) and to consume it (because He is a fire) without destroying the sinner, but rather saving him.    John Stott – The Letters of John</vt:lpstr>
      <vt:lpstr>7 Beloved, let us love one another, for love is from God, and whoever loves has been born of God and knows God.  8 Anyone who does not love does not know God, because God is love. 9 In this the love of God was made manifest among us, that God sent his only Son into the world, so that we might live through him. 10 In this is love, not that we have loved God but that he loved us and sent his Son to be the propitiation for our sins. 11 Beloved, if God so loved us, we also ought to love one another.  12 No one has ever seen God; if we love one another, God abides in us and his love is perfected in us.  1 John 4:7-12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7</cp:revision>
  <dcterms:created xsi:type="dcterms:W3CDTF">2018-03-10T02:10:47Z</dcterms:created>
  <dcterms:modified xsi:type="dcterms:W3CDTF">2018-03-18T10:55:55Z</dcterms:modified>
</cp:coreProperties>
</file>