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0B07"/>
    <a:srgbClr val="E6B93B"/>
    <a:srgbClr val="EBAD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8C41-90E6-4FCB-9E10-C99454604514}" type="datetimeFigureOut">
              <a:rPr lang="en-US" smtClean="0"/>
              <a:t>3/11/2018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A9F4-7F16-46A2-ACF9-CBFA9B50F733}" type="slidenum">
              <a:rPr lang="en-US" smtClean="0"/>
              <a:t>‹#›</a:t>
            </a:fld>
            <a:endParaRPr lang="en-US"/>
          </a:p>
        </p:txBody>
      </p:sp>
    </p:spTree>
    <p:extLst>
      <p:ext uri="{BB962C8B-B14F-4D97-AF65-F5344CB8AC3E}">
        <p14:creationId xmlns:p14="http://schemas.microsoft.com/office/powerpoint/2010/main" val="9191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3/11/2018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304480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3/11/2018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80252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5AEC8-74E3-4925-8AFC-42F0A6F77C86}" type="datetimeFigureOut">
              <a:rPr lang="en-US" smtClean="0"/>
              <a:t>3/11/2018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386466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75AEC8-74E3-4925-8AFC-42F0A6F77C86}" type="datetimeFigureOut">
              <a:rPr lang="en-US" smtClean="0"/>
              <a:t>3/11/2018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824394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75AEC8-74E3-4925-8AFC-42F0A6F77C86}" type="datetimeFigureOut">
              <a:rPr lang="en-US" smtClean="0"/>
              <a:t>3/11/2018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6644699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5AEC8-74E3-4925-8AFC-42F0A6F77C86}" type="datetimeFigureOut">
              <a:rPr lang="en-US" smtClean="0"/>
              <a:t>3/11/2018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5035564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5AEC8-74E3-4925-8AFC-42F0A6F77C86}" type="datetimeFigureOut">
              <a:rPr lang="en-US" smtClean="0"/>
              <a:t>3/11/2018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9402058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3/11/2018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5988543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3/11/2018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658608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3/11/2018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0052327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3/11/2018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4353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5AEC8-74E3-4925-8AFC-42F0A6F77C86}" type="datetimeFigureOut">
              <a:rPr lang="en-US" smtClean="0"/>
              <a:t>3/11/2018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27FBE-A89F-421E-919F-6C6A96E524BC}" type="slidenum">
              <a:rPr lang="en-US" smtClean="0"/>
              <a:t>‹#›</a:t>
            </a:fld>
            <a:endParaRPr lang="en-US"/>
          </a:p>
        </p:txBody>
      </p:sp>
    </p:spTree>
    <p:extLst>
      <p:ext uri="{BB962C8B-B14F-4D97-AF65-F5344CB8AC3E}">
        <p14:creationId xmlns:p14="http://schemas.microsoft.com/office/powerpoint/2010/main" val="2444793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21098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8829" y="2774496"/>
            <a:ext cx="10515600" cy="1325563"/>
          </a:xfrm>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4450" y="1840138"/>
            <a:ext cx="4259035" cy="319427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1977487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3784" y="365125"/>
            <a:ext cx="6257769" cy="385093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1377" y="2510972"/>
            <a:ext cx="5394477" cy="404585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888490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2687409"/>
            <a:ext cx="11353800" cy="1325563"/>
          </a:xfrm>
        </p:spPr>
        <p:txBody>
          <a:bodyPr>
            <a:noAutofit/>
          </a:bodyPr>
          <a:lstStyle/>
          <a:p>
            <a:pPr algn="ctr"/>
            <a:r>
              <a:rPr lang="en-US" sz="3200" b="1" dirty="0">
                <a:solidFill>
                  <a:srgbClr val="BE0B07"/>
                </a:solidFill>
                <a:effectLst>
                  <a:outerShdw blurRad="38100" dist="38100" dir="2700000" algn="tl">
                    <a:srgbClr val="000000">
                      <a:alpha val="43137"/>
                    </a:srgbClr>
                  </a:outerShdw>
                </a:effectLst>
                <a:latin typeface="+mn-lt"/>
              </a:rPr>
              <a:t>Beloved, do not believe every spirit, but test the spirits to see whether they are from God, for many false prophets have gone out into the world. </a:t>
            </a:r>
            <a:r>
              <a:rPr lang="en-US" sz="3200" b="1" baseline="30000" dirty="0">
                <a:solidFill>
                  <a:srgbClr val="BE0B07"/>
                </a:solidFill>
                <a:effectLst>
                  <a:outerShdw blurRad="38100" dist="38100" dir="2700000" algn="tl">
                    <a:srgbClr val="000000">
                      <a:alpha val="43137"/>
                    </a:srgbClr>
                  </a:outerShdw>
                </a:effectLst>
                <a:latin typeface="+mn-lt"/>
              </a:rPr>
              <a:t>2 </a:t>
            </a:r>
            <a:r>
              <a:rPr lang="en-US" sz="3200" b="1" dirty="0">
                <a:solidFill>
                  <a:srgbClr val="BE0B07"/>
                </a:solidFill>
                <a:effectLst>
                  <a:outerShdw blurRad="38100" dist="38100" dir="2700000" algn="tl">
                    <a:srgbClr val="000000">
                      <a:alpha val="43137"/>
                    </a:srgbClr>
                  </a:outerShdw>
                </a:effectLst>
                <a:latin typeface="+mn-lt"/>
              </a:rPr>
              <a:t>By this you know the Spirit of God: every spirit that confesses that Jesus Christ has come in the flesh is from God,</a:t>
            </a:r>
            <a:r>
              <a:rPr lang="en-US" sz="3200" b="1" baseline="30000" dirty="0">
                <a:solidFill>
                  <a:srgbClr val="BE0B07"/>
                </a:solidFill>
                <a:effectLst>
                  <a:outerShdw blurRad="38100" dist="38100" dir="2700000" algn="tl">
                    <a:srgbClr val="000000">
                      <a:alpha val="43137"/>
                    </a:srgbClr>
                  </a:outerShdw>
                </a:effectLst>
                <a:latin typeface="+mn-lt"/>
              </a:rPr>
              <a:t> 3 </a:t>
            </a:r>
            <a:r>
              <a:rPr lang="en-US" sz="3200" b="1" dirty="0">
                <a:solidFill>
                  <a:srgbClr val="BE0B07"/>
                </a:solidFill>
                <a:effectLst>
                  <a:outerShdw blurRad="38100" dist="38100" dir="2700000" algn="tl">
                    <a:srgbClr val="000000">
                      <a:alpha val="43137"/>
                    </a:srgbClr>
                  </a:outerShdw>
                </a:effectLst>
                <a:latin typeface="+mn-lt"/>
              </a:rPr>
              <a:t>and every spirit that does not confess Jesus is not from God. This is the spirit of the antichrist, which you heard was coming and now is in the world already.  </a:t>
            </a:r>
            <a:r>
              <a:rPr lang="en-US" sz="3200" b="1" baseline="30000" dirty="0">
                <a:solidFill>
                  <a:srgbClr val="BE0B07"/>
                </a:solidFill>
                <a:effectLst>
                  <a:outerShdw blurRad="38100" dist="38100" dir="2700000" algn="tl">
                    <a:srgbClr val="000000">
                      <a:alpha val="43137"/>
                    </a:srgbClr>
                  </a:outerShdw>
                </a:effectLst>
                <a:latin typeface="+mn-lt"/>
              </a:rPr>
              <a:t>4 </a:t>
            </a:r>
            <a:r>
              <a:rPr lang="en-US" sz="3200" b="1" dirty="0" smtClean="0">
                <a:solidFill>
                  <a:srgbClr val="BE0B07"/>
                </a:solidFill>
                <a:effectLst>
                  <a:outerShdw blurRad="38100" dist="38100" dir="2700000" algn="tl">
                    <a:srgbClr val="000000">
                      <a:alpha val="43137"/>
                    </a:srgbClr>
                  </a:outerShdw>
                </a:effectLst>
                <a:latin typeface="+mn-lt"/>
              </a:rPr>
              <a:t>Little children, you are from God and have overcome them, for he who is in you is greater than he who is in the world. </a:t>
            </a:r>
            <a:r>
              <a:rPr lang="en-US" sz="3200" b="1" baseline="30000" dirty="0" smtClean="0">
                <a:solidFill>
                  <a:srgbClr val="BE0B07"/>
                </a:solidFill>
                <a:effectLst>
                  <a:outerShdw blurRad="38100" dist="38100" dir="2700000" algn="tl">
                    <a:srgbClr val="000000">
                      <a:alpha val="43137"/>
                    </a:srgbClr>
                  </a:outerShdw>
                </a:effectLst>
                <a:latin typeface="+mn-lt"/>
              </a:rPr>
              <a:t>5</a:t>
            </a:r>
            <a:r>
              <a:rPr lang="en-US" sz="3200" b="1" baseline="30000" dirty="0">
                <a:solidFill>
                  <a:srgbClr val="BE0B07"/>
                </a:solidFill>
                <a:effectLst>
                  <a:outerShdw blurRad="38100" dist="38100" dir="2700000" algn="tl">
                    <a:srgbClr val="000000">
                      <a:alpha val="43137"/>
                    </a:srgbClr>
                  </a:outerShdw>
                </a:effectLst>
                <a:latin typeface="+mn-lt"/>
              </a:rPr>
              <a:t> </a:t>
            </a:r>
            <a:r>
              <a:rPr lang="en-US" sz="3200" b="1" dirty="0" smtClean="0">
                <a:solidFill>
                  <a:srgbClr val="BE0B07"/>
                </a:solidFill>
                <a:effectLst>
                  <a:outerShdw blurRad="38100" dist="38100" dir="2700000" algn="tl">
                    <a:srgbClr val="000000">
                      <a:alpha val="43137"/>
                    </a:srgbClr>
                  </a:outerShdw>
                </a:effectLst>
                <a:latin typeface="+mn-lt"/>
              </a:rPr>
              <a:t>They </a:t>
            </a:r>
            <a:r>
              <a:rPr lang="en-US" sz="3200" b="1" dirty="0">
                <a:solidFill>
                  <a:srgbClr val="BE0B07"/>
                </a:solidFill>
                <a:effectLst>
                  <a:outerShdw blurRad="38100" dist="38100" dir="2700000" algn="tl">
                    <a:srgbClr val="000000">
                      <a:alpha val="43137"/>
                    </a:srgbClr>
                  </a:outerShdw>
                </a:effectLst>
                <a:latin typeface="+mn-lt"/>
              </a:rPr>
              <a:t>are from the world; therefore they speak from the world, and the world listens to them.</a:t>
            </a:r>
            <a:r>
              <a:rPr lang="en-US" sz="3200" b="1" baseline="30000" dirty="0">
                <a:solidFill>
                  <a:srgbClr val="BE0B07"/>
                </a:solidFill>
                <a:effectLst>
                  <a:outerShdw blurRad="38100" dist="38100" dir="2700000" algn="tl">
                    <a:srgbClr val="000000">
                      <a:alpha val="43137"/>
                    </a:srgbClr>
                  </a:outerShdw>
                </a:effectLst>
                <a:latin typeface="+mn-lt"/>
              </a:rPr>
              <a:t> 6 </a:t>
            </a:r>
            <a:r>
              <a:rPr lang="en-US" sz="3200" b="1" dirty="0">
                <a:solidFill>
                  <a:srgbClr val="BE0B07"/>
                </a:solidFill>
                <a:effectLst>
                  <a:outerShdw blurRad="38100" dist="38100" dir="2700000" algn="tl">
                    <a:srgbClr val="000000">
                      <a:alpha val="43137"/>
                    </a:srgbClr>
                  </a:outerShdw>
                </a:effectLst>
                <a:latin typeface="+mn-lt"/>
              </a:rPr>
              <a:t>We are from God.   Whoever knows God listens to us; whoever is not from God does not listen to us. By this we know the Spirit of truth and the spirit of error</a:t>
            </a:r>
            <a:r>
              <a:rPr lang="en-US" sz="3200" b="1" dirty="0" smtClean="0">
                <a:solidFill>
                  <a:srgbClr val="BE0B07"/>
                </a:solidFill>
                <a:effectLst>
                  <a:outerShdw blurRad="38100" dist="38100" dir="2700000" algn="tl">
                    <a:srgbClr val="000000">
                      <a:alpha val="43137"/>
                    </a:srgbClr>
                  </a:outerShdw>
                </a:effectLst>
                <a:latin typeface="+mn-lt"/>
              </a:rPr>
              <a:t>.</a:t>
            </a:r>
            <a:br>
              <a:rPr lang="en-US" sz="3200" b="1" dirty="0" smtClean="0">
                <a:solidFill>
                  <a:srgbClr val="BE0B07"/>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4:1-6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68474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2687409"/>
            <a:ext cx="11353800" cy="1325563"/>
          </a:xfrm>
        </p:spPr>
        <p:txBody>
          <a:bodyPr>
            <a:noAutofit/>
          </a:bodyPr>
          <a:lstStyle/>
          <a:p>
            <a:pPr algn="ctr"/>
            <a:r>
              <a:rPr lang="en-US" sz="3200" b="1" dirty="0">
                <a:solidFill>
                  <a:schemeClr val="tx1">
                    <a:lumMod val="50000"/>
                    <a:lumOff val="50000"/>
                  </a:schemeClr>
                </a:solidFill>
                <a:effectLst>
                  <a:outerShdw blurRad="38100" dist="38100" dir="2700000" algn="tl">
                    <a:srgbClr val="000000">
                      <a:alpha val="43137"/>
                    </a:srgbClr>
                  </a:outerShdw>
                </a:effectLst>
                <a:latin typeface="+mn-lt"/>
              </a:rPr>
              <a:t>Beloved, do not believe every spirit, but test the spirits to see whether they are from God, for many false prophets have gone out into the world.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By this you know the Spirit of God: every spirit that confesses that Jesus Christ has come in the flesh is from God,</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 3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and every spirit that does not confess Jesus is not from God.</a:t>
            </a:r>
            <a:r>
              <a:rPr lang="en-US" sz="3200" b="1" dirty="0">
                <a:solidFill>
                  <a:srgbClr val="BE0B07"/>
                </a:solidFill>
                <a:effectLst>
                  <a:outerShdw blurRad="38100" dist="38100" dir="2700000" algn="tl">
                    <a:srgbClr val="000000">
                      <a:alpha val="43137"/>
                    </a:srgbClr>
                  </a:outerShdw>
                </a:effectLst>
                <a:latin typeface="+mn-lt"/>
              </a:rPr>
              <a:t> This is the spirit of the antichrist, which you heard was coming and now is in the world already.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4 </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Little children, you are from God and have overcome them, for he who is in you is greater than he who is in the world. </a:t>
            </a:r>
            <a:r>
              <a:rPr lang="en-US" sz="3200" b="1" baseline="30000" dirty="0" smtClean="0">
                <a:solidFill>
                  <a:schemeClr val="tx1">
                    <a:lumMod val="50000"/>
                    <a:lumOff val="50000"/>
                  </a:schemeClr>
                </a:solidFill>
                <a:effectLst>
                  <a:outerShdw blurRad="38100" dist="38100" dir="2700000" algn="tl">
                    <a:srgbClr val="000000">
                      <a:alpha val="43137"/>
                    </a:srgbClr>
                  </a:outerShdw>
                </a:effectLst>
                <a:latin typeface="+mn-lt"/>
              </a:rPr>
              <a:t>5</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They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are from the world; therefore they speak from the world, and the world listens to them.</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 6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We are from God.   Whoever knows God listens to us; whoever is not from God does not listen to us. By this we know the Spirit of truth and the spirit of error</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a:t>
            </a:r>
            <a:b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4:1-6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307974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2687409"/>
            <a:ext cx="11353800" cy="1325563"/>
          </a:xfrm>
        </p:spPr>
        <p:txBody>
          <a:bodyPr>
            <a:noAutofit/>
          </a:bodyPr>
          <a:lstStyle/>
          <a:p>
            <a:pPr algn="ctr"/>
            <a:r>
              <a:rPr lang="en-US" sz="3200" b="1" dirty="0">
                <a:solidFill>
                  <a:schemeClr val="tx1">
                    <a:lumMod val="50000"/>
                    <a:lumOff val="50000"/>
                  </a:schemeClr>
                </a:solidFill>
                <a:effectLst>
                  <a:outerShdw blurRad="38100" dist="38100" dir="2700000" algn="tl">
                    <a:srgbClr val="000000">
                      <a:alpha val="43137"/>
                    </a:srgbClr>
                  </a:outerShdw>
                </a:effectLst>
                <a:latin typeface="+mn-lt"/>
              </a:rPr>
              <a:t>Beloved, do not believe every spirit, but test the spirits to see whether they are from God, for many false prophets have gone out into the world.</a:t>
            </a:r>
            <a:r>
              <a:rPr lang="en-US" sz="3200" b="1" dirty="0">
                <a:solidFill>
                  <a:srgbClr val="BE0B07"/>
                </a:solidFill>
                <a:effectLst>
                  <a:outerShdw blurRad="38100" dist="38100" dir="2700000" algn="tl">
                    <a:srgbClr val="000000">
                      <a:alpha val="43137"/>
                    </a:srgbClr>
                  </a:outerShdw>
                </a:effectLst>
                <a:latin typeface="+mn-lt"/>
              </a:rPr>
              <a:t> </a:t>
            </a:r>
            <a:r>
              <a:rPr lang="en-US" sz="3200" b="1" baseline="30000" dirty="0">
                <a:solidFill>
                  <a:srgbClr val="BE0B07"/>
                </a:solidFill>
                <a:effectLst>
                  <a:outerShdw blurRad="38100" dist="38100" dir="2700000" algn="tl">
                    <a:srgbClr val="000000">
                      <a:alpha val="43137"/>
                    </a:srgbClr>
                  </a:outerShdw>
                </a:effectLst>
                <a:latin typeface="+mn-lt"/>
              </a:rPr>
              <a:t>2 </a:t>
            </a:r>
            <a:r>
              <a:rPr lang="en-US" sz="3200" b="1" dirty="0">
                <a:solidFill>
                  <a:srgbClr val="BE0B07"/>
                </a:solidFill>
                <a:effectLst>
                  <a:outerShdw blurRad="38100" dist="38100" dir="2700000" algn="tl">
                    <a:srgbClr val="000000">
                      <a:alpha val="43137"/>
                    </a:srgbClr>
                  </a:outerShdw>
                </a:effectLst>
                <a:latin typeface="+mn-lt"/>
              </a:rPr>
              <a:t>By this you know the Spirit of God: every spirit that confesses that Jesus Christ has come in the flesh is from God,</a:t>
            </a:r>
            <a:r>
              <a:rPr lang="en-US" sz="3200" b="1" baseline="30000" dirty="0">
                <a:solidFill>
                  <a:srgbClr val="BE0B07"/>
                </a:solidFill>
                <a:effectLst>
                  <a:outerShdw blurRad="38100" dist="38100" dir="2700000" algn="tl">
                    <a:srgbClr val="000000">
                      <a:alpha val="43137"/>
                    </a:srgbClr>
                  </a:outerShdw>
                </a:effectLst>
                <a:latin typeface="+mn-lt"/>
              </a:rPr>
              <a:t>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3 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and every spirit that does not confess Jesus is not from God. This is the spirit of the antichrist, which you heard was coming and now is in the world already.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4 </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Little children, you are from God and have overcome them, for he who is in you is greater than he who is in the world. </a:t>
            </a:r>
            <a:r>
              <a:rPr lang="en-US" sz="3200" b="1" baseline="30000" dirty="0" smtClean="0">
                <a:solidFill>
                  <a:schemeClr val="tx1">
                    <a:lumMod val="50000"/>
                    <a:lumOff val="50000"/>
                  </a:schemeClr>
                </a:solidFill>
                <a:effectLst>
                  <a:outerShdw blurRad="38100" dist="38100" dir="2700000" algn="tl">
                    <a:srgbClr val="000000">
                      <a:alpha val="43137"/>
                    </a:srgbClr>
                  </a:outerShdw>
                </a:effectLst>
                <a:latin typeface="+mn-lt"/>
              </a:rPr>
              <a:t>5</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They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are from the world; therefore they speak from the world, and the world listens to them.</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 6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We are from God.   Whoever knows God listens to us; whoever is not from God does not listen to us. By this we know the Spirit of truth and the spirit of error</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a:t>
            </a:r>
            <a:r>
              <a:rPr lang="en-US" sz="3200" b="1" dirty="0" smtClean="0">
                <a:solidFill>
                  <a:srgbClr val="BE0B07"/>
                </a:solidFill>
                <a:effectLst>
                  <a:outerShdw blurRad="38100" dist="38100" dir="2700000" algn="tl">
                    <a:srgbClr val="000000">
                      <a:alpha val="43137"/>
                    </a:srgbClr>
                  </a:outerShdw>
                </a:effectLst>
                <a:latin typeface="+mn-lt"/>
              </a:rPr>
              <a:t/>
            </a:r>
            <a:br>
              <a:rPr lang="en-US" sz="3200" b="1" dirty="0" smtClean="0">
                <a:solidFill>
                  <a:srgbClr val="BE0B07"/>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4:1-6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524985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53695"/>
            <a:ext cx="10515600" cy="1325563"/>
          </a:xfrm>
        </p:spPr>
        <p:txBody>
          <a:bodyPr>
            <a:normAutofit fontScale="90000"/>
          </a:bodyPr>
          <a:lstStyle/>
          <a:p>
            <a:pPr algn="ctr"/>
            <a:r>
              <a:rPr lang="en-US" b="1" baseline="30000" dirty="0">
                <a:solidFill>
                  <a:srgbClr val="BE0B07"/>
                </a:solidFill>
                <a:effectLst>
                  <a:outerShdw blurRad="38100" dist="38100" dir="2700000" algn="tl">
                    <a:srgbClr val="000000">
                      <a:alpha val="43137"/>
                    </a:srgbClr>
                  </a:outerShdw>
                </a:effectLst>
                <a:latin typeface="+mn-lt"/>
              </a:rPr>
              <a:t>20 </a:t>
            </a:r>
            <a:r>
              <a:rPr lang="en-US" b="1" dirty="0">
                <a:solidFill>
                  <a:srgbClr val="BE0B07"/>
                </a:solidFill>
                <a:effectLst>
                  <a:outerShdw blurRad="38100" dist="38100" dir="2700000" algn="tl">
                    <a:srgbClr val="000000">
                      <a:alpha val="43137"/>
                    </a:srgbClr>
                  </a:outerShdw>
                </a:effectLst>
                <a:latin typeface="+mn-lt"/>
              </a:rPr>
              <a:t>I have been </a:t>
            </a:r>
            <a:r>
              <a:rPr lang="en-US" b="1" dirty="0">
                <a:solidFill>
                  <a:srgbClr val="BE0B07"/>
                </a:solidFill>
                <a:effectLst>
                  <a:outerShdw blurRad="38100" dist="38100" dir="2700000" algn="tl">
                    <a:srgbClr val="000000">
                      <a:alpha val="43137"/>
                    </a:srgbClr>
                  </a:outerShdw>
                </a:effectLst>
                <a:latin typeface="+mn-lt"/>
              </a:rPr>
              <a:t>crucified with Christ. It is no longer I who live, but Christ who lives in me. And the life I now live in the flesh I live by faith in the Son of God, who loved me and gave himself for </a:t>
            </a:r>
            <a:r>
              <a:rPr lang="en-US" b="1" dirty="0" smtClean="0">
                <a:solidFill>
                  <a:srgbClr val="BE0B07"/>
                </a:solidFill>
                <a:effectLst>
                  <a:outerShdw blurRad="38100" dist="38100" dir="2700000" algn="tl">
                    <a:srgbClr val="000000">
                      <a:alpha val="43137"/>
                    </a:srgbClr>
                  </a:outerShdw>
                </a:effectLst>
                <a:latin typeface="+mn-lt"/>
              </a:rPr>
              <a:t>me.</a:t>
            </a:r>
            <a:br>
              <a:rPr lang="en-US" b="1" dirty="0" smtClean="0">
                <a:solidFill>
                  <a:srgbClr val="BE0B07"/>
                </a:solidFill>
                <a:effectLst>
                  <a:outerShdw blurRad="38100" dist="38100" dir="2700000" algn="tl">
                    <a:srgbClr val="000000">
                      <a:alpha val="43137"/>
                    </a:srgbClr>
                  </a:outerShdw>
                </a:effectLst>
                <a:latin typeface="+mn-lt"/>
              </a:rPr>
            </a:br>
            <a:r>
              <a:rPr lang="en-US" b="1" dirty="0">
                <a:solidFill>
                  <a:srgbClr val="BE0B07"/>
                </a:solidFill>
                <a:effectLst>
                  <a:outerShdw blurRad="38100" dist="38100" dir="2700000" algn="tl">
                    <a:srgbClr val="000000">
                      <a:alpha val="43137"/>
                    </a:srgbClr>
                  </a:outerShdw>
                </a:effectLst>
                <a:latin typeface="+mn-lt"/>
              </a:rPr>
              <a:t/>
            </a:r>
            <a:br>
              <a:rPr lang="en-US" b="1" dirty="0">
                <a:solidFill>
                  <a:srgbClr val="BE0B07"/>
                </a:solidFill>
                <a:effectLst>
                  <a:outerShdw blurRad="38100" dist="38100" dir="2700000" algn="tl">
                    <a:srgbClr val="000000">
                      <a:alpha val="43137"/>
                    </a:srgbClr>
                  </a:outerShdw>
                </a:effectLst>
                <a:latin typeface="+mn-lt"/>
              </a:rPr>
            </a:br>
            <a:r>
              <a:rPr lang="en-US" sz="3600" b="1" dirty="0" smtClean="0">
                <a:solidFill>
                  <a:srgbClr val="BE0B07"/>
                </a:solidFill>
                <a:effectLst>
                  <a:outerShdw blurRad="38100" dist="38100" dir="2700000" algn="tl">
                    <a:srgbClr val="000000">
                      <a:alpha val="43137"/>
                    </a:srgbClr>
                  </a:outerShdw>
                </a:effectLst>
                <a:latin typeface="+mn-lt"/>
              </a:rPr>
              <a:t>Galatians 2:20 ESV</a:t>
            </a:r>
            <a:endParaRPr lang="en-US" sz="36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992298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2687409"/>
            <a:ext cx="11353800" cy="1325563"/>
          </a:xfrm>
        </p:spPr>
        <p:txBody>
          <a:bodyPr>
            <a:noAutofit/>
          </a:bodyPr>
          <a:lstStyle/>
          <a:p>
            <a:pPr algn="ctr"/>
            <a:r>
              <a:rPr lang="en-US" sz="3200" b="1" dirty="0">
                <a:solidFill>
                  <a:schemeClr val="tx1">
                    <a:lumMod val="50000"/>
                    <a:lumOff val="50000"/>
                  </a:schemeClr>
                </a:solidFill>
                <a:effectLst>
                  <a:outerShdw blurRad="38100" dist="38100" dir="2700000" algn="tl">
                    <a:srgbClr val="000000">
                      <a:alpha val="43137"/>
                    </a:srgbClr>
                  </a:outerShdw>
                </a:effectLst>
                <a:latin typeface="+mn-lt"/>
              </a:rPr>
              <a:t>Beloved, do not believe every spirit, but test the spirits to see whether they are from God, for many false prophets have gone out into the world.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By this you know the Spirit of God: every spirit that confesses that Jesus Christ has come in the flesh is from God,</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 3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and every spirit that does not confess Jesus is not from God. This is the spirit of the antichrist, which you heard was coming and now is in the world already.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4 </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Little children, you are from God and have overcome them, for he who is in you is greater than he who is in the world.</a:t>
            </a:r>
            <a:r>
              <a:rPr lang="en-US" sz="3200" b="1" dirty="0" smtClean="0">
                <a:solidFill>
                  <a:srgbClr val="BE0B07"/>
                </a:solidFill>
                <a:effectLst>
                  <a:outerShdw blurRad="38100" dist="38100" dir="2700000" algn="tl">
                    <a:srgbClr val="000000">
                      <a:alpha val="43137"/>
                    </a:srgbClr>
                  </a:outerShdw>
                </a:effectLst>
                <a:latin typeface="+mn-lt"/>
              </a:rPr>
              <a:t> </a:t>
            </a:r>
            <a:r>
              <a:rPr lang="en-US" sz="3200" b="1" baseline="30000" dirty="0" smtClean="0">
                <a:solidFill>
                  <a:srgbClr val="BE0B07"/>
                </a:solidFill>
                <a:effectLst>
                  <a:outerShdw blurRad="38100" dist="38100" dir="2700000" algn="tl">
                    <a:srgbClr val="000000">
                      <a:alpha val="43137"/>
                    </a:srgbClr>
                  </a:outerShdw>
                </a:effectLst>
                <a:latin typeface="+mn-lt"/>
              </a:rPr>
              <a:t>5</a:t>
            </a:r>
            <a:r>
              <a:rPr lang="en-US" sz="3200" b="1" baseline="30000" dirty="0">
                <a:solidFill>
                  <a:srgbClr val="BE0B07"/>
                </a:solidFill>
                <a:effectLst>
                  <a:outerShdw blurRad="38100" dist="38100" dir="2700000" algn="tl">
                    <a:srgbClr val="000000">
                      <a:alpha val="43137"/>
                    </a:srgbClr>
                  </a:outerShdw>
                </a:effectLst>
                <a:latin typeface="+mn-lt"/>
              </a:rPr>
              <a:t> </a:t>
            </a:r>
            <a:r>
              <a:rPr lang="en-US" sz="3200" b="1" dirty="0" smtClean="0">
                <a:solidFill>
                  <a:srgbClr val="BE0B07"/>
                </a:solidFill>
                <a:effectLst>
                  <a:outerShdw blurRad="38100" dist="38100" dir="2700000" algn="tl">
                    <a:srgbClr val="000000">
                      <a:alpha val="43137"/>
                    </a:srgbClr>
                  </a:outerShdw>
                </a:effectLst>
                <a:latin typeface="+mn-lt"/>
              </a:rPr>
              <a:t>They </a:t>
            </a:r>
            <a:r>
              <a:rPr lang="en-US" sz="3200" b="1" dirty="0">
                <a:solidFill>
                  <a:srgbClr val="BE0B07"/>
                </a:solidFill>
                <a:effectLst>
                  <a:outerShdw blurRad="38100" dist="38100" dir="2700000" algn="tl">
                    <a:srgbClr val="000000">
                      <a:alpha val="43137"/>
                    </a:srgbClr>
                  </a:outerShdw>
                </a:effectLst>
                <a:latin typeface="+mn-lt"/>
              </a:rPr>
              <a:t>are from the world; therefore they speak from the world, and the world listens to them.</a:t>
            </a:r>
            <a:r>
              <a:rPr lang="en-US" sz="3200" b="1" baseline="30000" dirty="0">
                <a:solidFill>
                  <a:srgbClr val="BE0B07"/>
                </a:solidFill>
                <a:effectLst>
                  <a:outerShdw blurRad="38100" dist="38100" dir="2700000" algn="tl">
                    <a:srgbClr val="000000">
                      <a:alpha val="43137"/>
                    </a:srgbClr>
                  </a:outerShdw>
                </a:effectLst>
                <a:latin typeface="+mn-lt"/>
              </a:rPr>
              <a:t>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6 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We are from God.   Whoever knows God listens to us; whoever is not from God does not listen to us. By this we know the Spirit of truth and the spirit of error</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a:t>
            </a:r>
            <a:b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4:1-6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373188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2687409"/>
            <a:ext cx="11353800" cy="1325563"/>
          </a:xfrm>
        </p:spPr>
        <p:txBody>
          <a:bodyPr>
            <a:noAutofit/>
          </a:bodyPr>
          <a:lstStyle/>
          <a:p>
            <a:pPr algn="ctr"/>
            <a:r>
              <a:rPr lang="en-US" sz="3200" b="1" dirty="0">
                <a:solidFill>
                  <a:schemeClr val="tx1">
                    <a:lumMod val="50000"/>
                    <a:lumOff val="50000"/>
                  </a:schemeClr>
                </a:solidFill>
                <a:effectLst>
                  <a:outerShdw blurRad="38100" dist="38100" dir="2700000" algn="tl">
                    <a:srgbClr val="000000">
                      <a:alpha val="43137"/>
                    </a:srgbClr>
                  </a:outerShdw>
                </a:effectLst>
                <a:latin typeface="+mn-lt"/>
              </a:rPr>
              <a:t>Beloved, do not believe every spirit, but test the spirits to see whether they are from God, for many false prophets have gone out into the world.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By this you know the Spirit of God: every spirit that confesses that Jesus Christ has come in the flesh is from God,</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 3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and every spirit that does not confess Jesus is not from God. This is the spirit of the antichrist, which you heard was coming and now is in the world already.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4 </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Little children, you are from God and have overcome them, for he who is in you is greater than he who is in the world.</a:t>
            </a:r>
            <a:r>
              <a:rPr lang="en-US" sz="3200" b="1" dirty="0" smtClean="0">
                <a:solidFill>
                  <a:srgbClr val="BE0B07"/>
                </a:solidFill>
                <a:effectLst>
                  <a:outerShdw blurRad="38100" dist="38100" dir="2700000" algn="tl">
                    <a:srgbClr val="000000">
                      <a:alpha val="43137"/>
                    </a:srgbClr>
                  </a:outerShdw>
                </a:effectLst>
                <a:latin typeface="+mn-lt"/>
              </a:rPr>
              <a:t> </a:t>
            </a:r>
            <a:r>
              <a:rPr lang="en-US" sz="3200" b="1" baseline="30000" dirty="0" smtClean="0">
                <a:solidFill>
                  <a:srgbClr val="BE0B07"/>
                </a:solidFill>
                <a:effectLst>
                  <a:outerShdw blurRad="38100" dist="38100" dir="2700000" algn="tl">
                    <a:srgbClr val="000000">
                      <a:alpha val="43137"/>
                    </a:srgbClr>
                  </a:outerShdw>
                </a:effectLst>
                <a:latin typeface="+mn-lt"/>
              </a:rPr>
              <a:t>5</a:t>
            </a:r>
            <a:r>
              <a:rPr lang="en-US" sz="3200" b="1" baseline="30000" dirty="0">
                <a:solidFill>
                  <a:srgbClr val="BE0B07"/>
                </a:solidFill>
                <a:effectLst>
                  <a:outerShdw blurRad="38100" dist="38100" dir="2700000" algn="tl">
                    <a:srgbClr val="000000">
                      <a:alpha val="43137"/>
                    </a:srgbClr>
                  </a:outerShdw>
                </a:effectLst>
                <a:latin typeface="+mn-lt"/>
              </a:rPr>
              <a:t> </a:t>
            </a:r>
            <a:r>
              <a:rPr lang="en-US" sz="3200" b="1" dirty="0" smtClean="0">
                <a:solidFill>
                  <a:srgbClr val="BE0B07"/>
                </a:solidFill>
                <a:effectLst>
                  <a:outerShdw blurRad="38100" dist="38100" dir="2700000" algn="tl">
                    <a:srgbClr val="000000">
                      <a:alpha val="43137"/>
                    </a:srgbClr>
                  </a:outerShdw>
                </a:effectLst>
                <a:latin typeface="+mn-lt"/>
              </a:rPr>
              <a:t>They </a:t>
            </a:r>
            <a:r>
              <a:rPr lang="en-US" sz="3200" b="1" dirty="0">
                <a:solidFill>
                  <a:srgbClr val="BE0B07"/>
                </a:solidFill>
                <a:effectLst>
                  <a:outerShdw blurRad="38100" dist="38100" dir="2700000" algn="tl">
                    <a:srgbClr val="000000">
                      <a:alpha val="43137"/>
                    </a:srgbClr>
                  </a:outerShdw>
                </a:effectLst>
                <a:latin typeface="+mn-lt"/>
              </a:rPr>
              <a:t>are from the world; therefore they speak from the world, and the world listens to them.</a:t>
            </a:r>
            <a:r>
              <a:rPr lang="en-US" sz="3200" b="1" baseline="30000" dirty="0">
                <a:solidFill>
                  <a:srgbClr val="BE0B07"/>
                </a:solidFill>
                <a:effectLst>
                  <a:outerShdw blurRad="38100" dist="38100" dir="2700000" algn="tl">
                    <a:srgbClr val="000000">
                      <a:alpha val="43137"/>
                    </a:srgbClr>
                  </a:outerShdw>
                </a:effectLst>
                <a:latin typeface="+mn-lt"/>
              </a:rPr>
              <a:t> 6 </a:t>
            </a:r>
            <a:r>
              <a:rPr lang="en-US" sz="3200" b="1" dirty="0">
                <a:solidFill>
                  <a:srgbClr val="BE0B07"/>
                </a:solidFill>
                <a:effectLst>
                  <a:outerShdw blurRad="38100" dist="38100" dir="2700000" algn="tl">
                    <a:srgbClr val="000000">
                      <a:alpha val="43137"/>
                    </a:srgbClr>
                  </a:outerShdw>
                </a:effectLst>
                <a:latin typeface="+mn-lt"/>
              </a:rPr>
              <a:t>We are from God.   Whoever knows God listens to us; whoever is not from God does not listen to us.</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 By this we know the Spirit of truth and the spirit of error</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a:t>
            </a:r>
            <a:b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4:1-6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235173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53695"/>
            <a:ext cx="10515600" cy="1325563"/>
          </a:xfrm>
        </p:spPr>
        <p:txBody>
          <a:bodyPr>
            <a:normAutofit fontScale="90000"/>
          </a:bodyPr>
          <a:lstStyle/>
          <a:p>
            <a:pPr algn="ctr"/>
            <a:r>
              <a:rPr lang="en-US" b="1" baseline="30000" dirty="0">
                <a:solidFill>
                  <a:srgbClr val="BE0B07"/>
                </a:solidFill>
                <a:effectLst>
                  <a:outerShdw blurRad="38100" dist="38100" dir="2700000" algn="tl">
                    <a:srgbClr val="000000">
                      <a:alpha val="43137"/>
                    </a:srgbClr>
                  </a:outerShdw>
                </a:effectLst>
                <a:latin typeface="+mn-lt"/>
              </a:rPr>
              <a:t>42 </a:t>
            </a:r>
            <a:r>
              <a:rPr lang="en-US" b="1" dirty="0">
                <a:solidFill>
                  <a:srgbClr val="BE0B07"/>
                </a:solidFill>
                <a:effectLst>
                  <a:outerShdw blurRad="38100" dist="38100" dir="2700000" algn="tl">
                    <a:srgbClr val="000000">
                      <a:alpha val="43137"/>
                    </a:srgbClr>
                  </a:outerShdw>
                </a:effectLst>
                <a:latin typeface="+mn-lt"/>
              </a:rPr>
              <a:t>And </a:t>
            </a:r>
            <a:r>
              <a:rPr lang="en-US" b="1" dirty="0">
                <a:solidFill>
                  <a:srgbClr val="BE0B07"/>
                </a:solidFill>
                <a:effectLst>
                  <a:outerShdw blurRad="38100" dist="38100" dir="2700000" algn="tl">
                    <a:srgbClr val="000000">
                      <a:alpha val="43137"/>
                    </a:srgbClr>
                  </a:outerShdw>
                </a:effectLst>
                <a:latin typeface="+mn-lt"/>
              </a:rPr>
              <a:t>they devoted themselves to the apostles' teaching and the fellowship, to the breaking of bread and the prayers.</a:t>
            </a:r>
            <a:r>
              <a:rPr lang="en-US" b="1" dirty="0" smtClean="0">
                <a:solidFill>
                  <a:srgbClr val="BE0B07"/>
                </a:solidFill>
                <a:effectLst>
                  <a:outerShdw blurRad="38100" dist="38100" dir="2700000" algn="tl">
                    <a:srgbClr val="000000">
                      <a:alpha val="43137"/>
                    </a:srgbClr>
                  </a:outerShdw>
                </a:effectLst>
                <a:latin typeface="+mn-lt"/>
              </a:rPr>
              <a:t/>
            </a:r>
            <a:br>
              <a:rPr lang="en-US" b="1" dirty="0" smtClean="0">
                <a:solidFill>
                  <a:srgbClr val="BE0B07"/>
                </a:solidFill>
                <a:effectLst>
                  <a:outerShdw blurRad="38100" dist="38100" dir="2700000" algn="tl">
                    <a:srgbClr val="000000">
                      <a:alpha val="43137"/>
                    </a:srgbClr>
                  </a:outerShdw>
                </a:effectLst>
                <a:latin typeface="+mn-lt"/>
              </a:rPr>
            </a:br>
            <a:r>
              <a:rPr lang="en-US" b="1" dirty="0">
                <a:solidFill>
                  <a:srgbClr val="BE0B07"/>
                </a:solidFill>
                <a:effectLst>
                  <a:outerShdw blurRad="38100" dist="38100" dir="2700000" algn="tl">
                    <a:srgbClr val="000000">
                      <a:alpha val="43137"/>
                    </a:srgbClr>
                  </a:outerShdw>
                </a:effectLst>
                <a:latin typeface="+mn-lt"/>
              </a:rPr>
              <a:t/>
            </a:r>
            <a:br>
              <a:rPr lang="en-US" b="1" dirty="0">
                <a:solidFill>
                  <a:srgbClr val="BE0B07"/>
                </a:solidFill>
                <a:effectLst>
                  <a:outerShdw blurRad="38100" dist="38100" dir="2700000" algn="tl">
                    <a:srgbClr val="000000">
                      <a:alpha val="43137"/>
                    </a:srgbClr>
                  </a:outerShdw>
                </a:effectLst>
                <a:latin typeface="+mn-lt"/>
              </a:rPr>
            </a:br>
            <a:r>
              <a:rPr lang="en-US" sz="3600" b="1" dirty="0" smtClean="0">
                <a:solidFill>
                  <a:srgbClr val="BE0B07"/>
                </a:solidFill>
                <a:effectLst>
                  <a:outerShdw blurRad="38100" dist="38100" dir="2700000" algn="tl">
                    <a:srgbClr val="000000">
                      <a:alpha val="43137"/>
                    </a:srgbClr>
                  </a:outerShdw>
                </a:effectLst>
                <a:latin typeface="+mn-lt"/>
              </a:rPr>
              <a:t>Acts 2:42 ESV</a:t>
            </a:r>
            <a:endParaRPr lang="en-US" sz="36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355387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2687409"/>
            <a:ext cx="11353800" cy="1325563"/>
          </a:xfrm>
        </p:spPr>
        <p:txBody>
          <a:bodyPr>
            <a:noAutofit/>
          </a:bodyPr>
          <a:lstStyle/>
          <a:p>
            <a:pPr algn="ctr"/>
            <a:r>
              <a:rPr lang="en-US" sz="3200" b="1" dirty="0">
                <a:solidFill>
                  <a:schemeClr val="tx1">
                    <a:lumMod val="50000"/>
                    <a:lumOff val="50000"/>
                  </a:schemeClr>
                </a:solidFill>
                <a:effectLst>
                  <a:outerShdw blurRad="38100" dist="38100" dir="2700000" algn="tl">
                    <a:srgbClr val="000000">
                      <a:alpha val="43137"/>
                    </a:srgbClr>
                  </a:outerShdw>
                </a:effectLst>
                <a:latin typeface="+mn-lt"/>
              </a:rPr>
              <a:t>Beloved, do not believe every spirit, but test the spirits to see whether they are from God, for many false prophets have gone out into the world.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By this you know the Spirit of God: every spirit that confesses that Jesus Christ has come in the flesh is from God,</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 3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and every spirit that does not confess Jesus is not from God. This is the spirit of the antichrist, which you heard was coming and now is in the world already.  </a:t>
            </a:r>
            <a:r>
              <a:rPr lang="en-US" sz="3200" b="1" baseline="30000" dirty="0">
                <a:solidFill>
                  <a:srgbClr val="BE0B07"/>
                </a:solidFill>
                <a:effectLst>
                  <a:outerShdw blurRad="38100" dist="38100" dir="2700000" algn="tl">
                    <a:srgbClr val="000000">
                      <a:alpha val="43137"/>
                    </a:srgbClr>
                  </a:outerShdw>
                </a:effectLst>
                <a:latin typeface="+mn-lt"/>
              </a:rPr>
              <a:t>4 </a:t>
            </a:r>
            <a:r>
              <a:rPr lang="en-US" sz="3200" b="1" dirty="0" smtClean="0">
                <a:solidFill>
                  <a:srgbClr val="BE0B07"/>
                </a:solidFill>
                <a:effectLst>
                  <a:outerShdw blurRad="38100" dist="38100" dir="2700000" algn="tl">
                    <a:srgbClr val="000000">
                      <a:alpha val="43137"/>
                    </a:srgbClr>
                  </a:outerShdw>
                </a:effectLst>
                <a:latin typeface="+mn-lt"/>
              </a:rPr>
              <a:t>Little children, you are from God and have overcome them, for he who is in you is greater than he who is in the world. </a:t>
            </a:r>
            <a:r>
              <a:rPr lang="en-US" sz="3200" b="1" baseline="30000" dirty="0" smtClean="0">
                <a:solidFill>
                  <a:schemeClr val="tx1">
                    <a:lumMod val="50000"/>
                    <a:lumOff val="50000"/>
                  </a:schemeClr>
                </a:solidFill>
                <a:effectLst>
                  <a:outerShdw blurRad="38100" dist="38100" dir="2700000" algn="tl">
                    <a:srgbClr val="000000">
                      <a:alpha val="43137"/>
                    </a:srgbClr>
                  </a:outerShdw>
                </a:effectLst>
                <a:latin typeface="+mn-lt"/>
              </a:rPr>
              <a:t>5</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They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are from the world; therefore they speak from the world, and the world listens to them.</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 6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We are from God.   Whoever knows God listens to us; whoever is not from God does not listen to us. By this we know the Spirit of truth and the spirit of error</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a:t>
            </a:r>
            <a:b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4:1-6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246503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53695"/>
            <a:ext cx="10515600" cy="1325563"/>
          </a:xfrm>
        </p:spPr>
        <p:txBody>
          <a:bodyPr>
            <a:normAutofit fontScale="90000"/>
          </a:bodyPr>
          <a:lstStyle/>
          <a:p>
            <a:pPr algn="ctr"/>
            <a:r>
              <a:rPr lang="en-US" b="1" baseline="30000" dirty="0">
                <a:solidFill>
                  <a:srgbClr val="BE0B07"/>
                </a:solidFill>
                <a:effectLst>
                  <a:outerShdw blurRad="38100" dist="38100" dir="2700000" algn="tl">
                    <a:srgbClr val="000000">
                      <a:alpha val="43137"/>
                    </a:srgbClr>
                  </a:outerShdw>
                </a:effectLst>
                <a:latin typeface="+mn-lt"/>
              </a:rPr>
              <a:t>6 </a:t>
            </a:r>
            <a:r>
              <a:rPr lang="en-US" b="1" dirty="0">
                <a:solidFill>
                  <a:srgbClr val="BE0B07"/>
                </a:solidFill>
                <a:effectLst>
                  <a:outerShdw blurRad="38100" dist="38100" dir="2700000" algn="tl">
                    <a:srgbClr val="000000">
                      <a:alpha val="43137"/>
                    </a:srgbClr>
                  </a:outerShdw>
                </a:effectLst>
                <a:latin typeface="+mn-lt"/>
              </a:rPr>
              <a:t>If anyone does not abide in me </a:t>
            </a:r>
            <a:r>
              <a:rPr lang="en-US" b="1" dirty="0">
                <a:solidFill>
                  <a:srgbClr val="BE0B07"/>
                </a:solidFill>
                <a:effectLst>
                  <a:outerShdw blurRad="38100" dist="38100" dir="2700000" algn="tl">
                    <a:srgbClr val="000000">
                      <a:alpha val="43137"/>
                    </a:srgbClr>
                  </a:outerShdw>
                </a:effectLst>
                <a:latin typeface="+mn-lt"/>
              </a:rPr>
              <a:t>he is thrown away like a branch and withers; and the branches are gathered, thrown into the fire, and burned.</a:t>
            </a:r>
            <a:r>
              <a:rPr lang="en-US" b="1" dirty="0" smtClean="0">
                <a:solidFill>
                  <a:srgbClr val="BE0B07"/>
                </a:solidFill>
                <a:effectLst>
                  <a:outerShdw blurRad="38100" dist="38100" dir="2700000" algn="tl">
                    <a:srgbClr val="000000">
                      <a:alpha val="43137"/>
                    </a:srgbClr>
                  </a:outerShdw>
                </a:effectLst>
                <a:latin typeface="+mn-lt"/>
              </a:rPr>
              <a:t/>
            </a:r>
            <a:br>
              <a:rPr lang="en-US" b="1" dirty="0" smtClean="0">
                <a:solidFill>
                  <a:srgbClr val="BE0B07"/>
                </a:solidFill>
                <a:effectLst>
                  <a:outerShdw blurRad="38100" dist="38100" dir="2700000" algn="tl">
                    <a:srgbClr val="000000">
                      <a:alpha val="43137"/>
                    </a:srgbClr>
                  </a:outerShdw>
                </a:effectLst>
                <a:latin typeface="+mn-lt"/>
              </a:rPr>
            </a:br>
            <a:r>
              <a:rPr lang="en-US" b="1" dirty="0">
                <a:solidFill>
                  <a:srgbClr val="BE0B07"/>
                </a:solidFill>
                <a:effectLst>
                  <a:outerShdw blurRad="38100" dist="38100" dir="2700000" algn="tl">
                    <a:srgbClr val="000000">
                      <a:alpha val="43137"/>
                    </a:srgbClr>
                  </a:outerShdw>
                </a:effectLst>
                <a:latin typeface="+mn-lt"/>
              </a:rPr>
              <a:t/>
            </a:r>
            <a:br>
              <a:rPr lang="en-US" b="1" dirty="0">
                <a:solidFill>
                  <a:srgbClr val="BE0B07"/>
                </a:solidFill>
                <a:effectLst>
                  <a:outerShdw blurRad="38100" dist="38100" dir="2700000" algn="tl">
                    <a:srgbClr val="000000">
                      <a:alpha val="43137"/>
                    </a:srgbClr>
                  </a:outerShdw>
                </a:effectLst>
                <a:latin typeface="+mn-lt"/>
              </a:rPr>
            </a:br>
            <a:r>
              <a:rPr lang="en-US" sz="3600" b="1" smtClean="0">
                <a:solidFill>
                  <a:srgbClr val="BE0B07"/>
                </a:solidFill>
                <a:effectLst>
                  <a:outerShdw blurRad="38100" dist="38100" dir="2700000" algn="tl">
                    <a:srgbClr val="000000">
                      <a:alpha val="43137"/>
                    </a:srgbClr>
                  </a:outerShdw>
                </a:effectLst>
                <a:latin typeface="+mn-lt"/>
              </a:rPr>
              <a:t>John 15:6 ESV</a:t>
            </a:r>
            <a:endParaRPr lang="en-US" sz="36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006328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15</Words>
  <Application>Microsoft Office PowerPoint</Application>
  <PresentationFormat>Widescreen</PresentationFormat>
  <Paragraphs>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Beloved, do not believe every spirit, but test the spirits to see whether they are from God, for many false prophets have gone out into the world. 2 By this you know the Spirit of God: every spirit that confesses that Jesus Christ has come in the flesh is from God, 3 and every spirit that does not confess Jesus is not from God. This is the spirit of the antichrist, which you heard was coming and now is in the world already.  4 Little children, you are from God and have overcome them, for he who is in you is greater than he who is in the world. 5 They are from the world; therefore they speak from the world, and the world listens to them. 6 We are from God.   Whoever knows God listens to us; whoever is not from God does not listen to us. By this we know the Spirit of truth and the spirit of error.  1 John 4:1-6 ESV</vt:lpstr>
      <vt:lpstr>Beloved, do not believe every spirit, but test the spirits to see whether they are from God, for many false prophets have gone out into the world. 2 By this you know the Spirit of God: every spirit that confesses that Jesus Christ has come in the flesh is from God, 3 and every spirit that does not confess Jesus is not from God. This is the spirit of the antichrist, which you heard was coming and now is in the world already.  4 Little children, you are from God and have overcome them, for he who is in you is greater than he who is in the world. 5 They are from the world; therefore they speak from the world, and the world listens to them. 6 We are from God.   Whoever knows God listens to us; whoever is not from God does not listen to us. By this we know the Spirit of truth and the spirit of error.  1 John 4:1-6 ESV</vt:lpstr>
      <vt:lpstr>Beloved, do not believe every spirit, but test the spirits to see whether they are from God, for many false prophets have gone out into the world. 2 By this you know the Spirit of God: every spirit that confesses that Jesus Christ has come in the flesh is from God, 3 and every spirit that does not confess Jesus is not from God. This is the spirit of the antichrist, which you heard was coming and now is in the world already.  4 Little children, you are from God and have overcome them, for he who is in you is greater than he who is in the world. 5 They are from the world; therefore they speak from the world, and the world listens to them. 6 We are from God.   Whoever knows God listens to us; whoever is not from God does not listen to us. By this we know the Spirit of truth and the spirit of error.  1 John 4:1-6 ESV</vt:lpstr>
      <vt:lpstr>20 I have been crucified with Christ. It is no longer I who live, but Christ who lives in me. And the life I now live in the flesh I live by faith in the Son of God, who loved me and gave himself for me.  Galatians 2:20 ESV</vt:lpstr>
      <vt:lpstr>Beloved, do not believe every spirit, but test the spirits to see whether they are from God, for many false prophets have gone out into the world. 2 By this you know the Spirit of God: every spirit that confesses that Jesus Christ has come in the flesh is from God, 3 and every spirit that does not confess Jesus is not from God. This is the spirit of the antichrist, which you heard was coming and now is in the world already.  4 Little children, you are from God and have overcome them, for he who is in you is greater than he who is in the world. 5 They are from the world; therefore they speak from the world, and the world listens to them. 6 We are from God.   Whoever knows God listens to us; whoever is not from God does not listen to us. By this we know the Spirit of truth and the spirit of error.  1 John 4:1-6 ESV</vt:lpstr>
      <vt:lpstr>Beloved, do not believe every spirit, but test the spirits to see whether they are from God, for many false prophets have gone out into the world. 2 By this you know the Spirit of God: every spirit that confesses that Jesus Christ has come in the flesh is from God, 3 and every spirit that does not confess Jesus is not from God. This is the spirit of the antichrist, which you heard was coming and now is in the world already.  4 Little children, you are from God and have overcome them, for he who is in you is greater than he who is in the world. 5 They are from the world; therefore they speak from the world, and the world listens to them. 6 We are from God.   Whoever knows God listens to us; whoever is not from God does not listen to us. By this we know the Spirit of truth and the spirit of error.  1 John 4:1-6 ESV</vt:lpstr>
      <vt:lpstr>42 And they devoted themselves to the apostles' teaching and the fellowship, to the breaking of bread and the prayers.  Acts 2:42 ESV</vt:lpstr>
      <vt:lpstr>Beloved, do not believe every spirit, but test the spirits to see whether they are from God, for many false prophets have gone out into the world. 2 By this you know the Spirit of God: every spirit that confesses that Jesus Christ has come in the flesh is from God, 3 and every spirit that does not confess Jesus is not from God. This is the spirit of the antichrist, which you heard was coming and now is in the world already.  4 Little children, you are from God and have overcome them, for he who is in you is greater than he who is in the world. 5 They are from the world; therefore they speak from the world, and the world listens to them. 6 We are from God.   Whoever knows God listens to us; whoever is not from God does not listen to us. By this we know the Spirit of truth and the spirit of error.  1 John 4:1-6 ESV</vt:lpstr>
      <vt:lpstr>6 If anyone does not abide in me he is thrown away like a branch and withers; and the branches are gathered, thrown into the fire, and burned.  John 15:6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5</cp:revision>
  <dcterms:created xsi:type="dcterms:W3CDTF">2018-03-10T02:10:47Z</dcterms:created>
  <dcterms:modified xsi:type="dcterms:W3CDTF">2018-03-11T09:52:42Z</dcterms:modified>
</cp:coreProperties>
</file>