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59" r:id="rId3"/>
    <p:sldId id="280" r:id="rId4"/>
    <p:sldId id="260" r:id="rId5"/>
    <p:sldId id="287" r:id="rId6"/>
    <p:sldId id="281" r:id="rId7"/>
    <p:sldId id="282" r:id="rId8"/>
    <p:sldId id="283" r:id="rId9"/>
    <p:sldId id="263" r:id="rId10"/>
    <p:sldId id="284" r:id="rId11"/>
    <p:sldId id="285" r:id="rId12"/>
    <p:sldId id="28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00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3" d="100"/>
          <a:sy n="63" d="100"/>
        </p:scale>
        <p:origin x="102"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887818-0EEE-451E-8521-A01BC60EC6C0}"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838426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887818-0EEE-451E-8521-A01BC60EC6C0}"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680929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887818-0EEE-451E-8521-A01BC60EC6C0}"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1085135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887818-0EEE-451E-8521-A01BC60EC6C0}" type="datetimeFigureOut">
              <a:rPr lang="en-US" smtClean="0"/>
              <a:t>2/25/2018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352925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887818-0EEE-451E-8521-A01BC60EC6C0}" type="datetimeFigureOut">
              <a:rPr lang="en-US" smtClean="0"/>
              <a:t>2/25/2018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30112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887818-0EEE-451E-8521-A01BC60EC6C0}" type="datetimeFigureOut">
              <a:rPr lang="en-US" smtClean="0"/>
              <a:t>2/25/2018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356846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887818-0EEE-451E-8521-A01BC60EC6C0}" type="datetimeFigureOut">
              <a:rPr lang="en-US" smtClean="0"/>
              <a:t>2/25/2018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782232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887818-0EEE-451E-8521-A01BC60EC6C0}" type="datetimeFigureOut">
              <a:rPr lang="en-US" smtClean="0"/>
              <a:t>2/25/2018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3783640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887818-0EEE-451E-8521-A01BC60EC6C0}" type="datetimeFigureOut">
              <a:rPr lang="en-US" smtClean="0"/>
              <a:t>2/25/2018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1626040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887818-0EEE-451E-8521-A01BC60EC6C0}"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2208835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887818-0EEE-451E-8521-A01BC60EC6C0}"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CF7CE-4A26-478D-A0AA-CFB82F2C4E3E}" type="slidenum">
              <a:rPr lang="en-US" smtClean="0"/>
              <a:t>‹#›</a:t>
            </a:fld>
            <a:endParaRPr lang="en-US"/>
          </a:p>
        </p:txBody>
      </p:sp>
    </p:spTree>
    <p:extLst>
      <p:ext uri="{BB962C8B-B14F-4D97-AF65-F5344CB8AC3E}">
        <p14:creationId xmlns:p14="http://schemas.microsoft.com/office/powerpoint/2010/main" val="342868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887818-0EEE-451E-8521-A01BC60EC6C0}" type="datetimeFigureOut">
              <a:rPr lang="en-US" smtClean="0"/>
              <a:t>2/25/2018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2CF7CE-4A26-478D-A0AA-CFB82F2C4E3E}" type="slidenum">
              <a:rPr lang="en-US" smtClean="0"/>
              <a:t>‹#›</a:t>
            </a:fld>
            <a:endParaRPr lang="en-US"/>
          </a:p>
        </p:txBody>
      </p:sp>
    </p:spTree>
    <p:extLst>
      <p:ext uri="{BB962C8B-B14F-4D97-AF65-F5344CB8AC3E}">
        <p14:creationId xmlns:p14="http://schemas.microsoft.com/office/powerpoint/2010/main" val="2703700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9836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368093"/>
            <a:ext cx="11901714"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18 </a:t>
            </a:r>
            <a:r>
              <a:rPr lang="en-US" sz="3200" b="1" dirty="0">
                <a:solidFill>
                  <a:srgbClr val="C00000"/>
                </a:solidFill>
                <a:effectLst>
                  <a:outerShdw blurRad="38100" dist="38100" dir="2700000" algn="tl">
                    <a:srgbClr val="000000">
                      <a:alpha val="43137"/>
                    </a:srgbClr>
                  </a:outerShdw>
                </a:effectLst>
                <a:latin typeface="+mn-lt"/>
              </a:rPr>
              <a:t>Little children, let us not love in word or talk but in deed and in truth.  </a:t>
            </a:r>
            <a:r>
              <a:rPr lang="en-US" sz="3200" b="1" baseline="30000" dirty="0">
                <a:solidFill>
                  <a:srgbClr val="C00000"/>
                </a:solidFill>
                <a:effectLst>
                  <a:outerShdw blurRad="38100" dist="38100" dir="2700000" algn="tl">
                    <a:srgbClr val="000000">
                      <a:alpha val="43137"/>
                    </a:srgbClr>
                  </a:outerShdw>
                </a:effectLst>
                <a:latin typeface="+mn-lt"/>
              </a:rPr>
              <a:t>19 </a:t>
            </a:r>
            <a:r>
              <a:rPr lang="en-US" sz="3200" b="1" dirty="0">
                <a:solidFill>
                  <a:srgbClr val="C00000"/>
                </a:solidFill>
                <a:effectLst>
                  <a:outerShdw blurRad="38100" dist="38100" dir="2700000" algn="tl">
                    <a:srgbClr val="000000">
                      <a:alpha val="43137"/>
                    </a:srgbClr>
                  </a:outerShdw>
                </a:effectLst>
                <a:latin typeface="+mn-lt"/>
              </a:rPr>
              <a:t>By this we shall know that we are of the truth and reassure our heart before him; </a:t>
            </a:r>
            <a:r>
              <a:rPr lang="en-US" sz="3200" b="1" baseline="30000" dirty="0">
                <a:solidFill>
                  <a:srgbClr val="C00000"/>
                </a:solidFill>
                <a:effectLst>
                  <a:outerShdw blurRad="38100" dist="38100" dir="2700000" algn="tl">
                    <a:srgbClr val="000000">
                      <a:alpha val="43137"/>
                    </a:srgbClr>
                  </a:outerShdw>
                </a:effectLst>
                <a:latin typeface="+mn-lt"/>
              </a:rPr>
              <a:t>20 </a:t>
            </a:r>
            <a:r>
              <a:rPr lang="en-US" sz="3200" b="1" dirty="0">
                <a:solidFill>
                  <a:srgbClr val="C00000"/>
                </a:solidFill>
                <a:effectLst>
                  <a:outerShdw blurRad="38100" dist="38100" dir="2700000" algn="tl">
                    <a:srgbClr val="000000">
                      <a:alpha val="43137"/>
                    </a:srgbClr>
                  </a:outerShdw>
                </a:effectLst>
                <a:latin typeface="+mn-lt"/>
              </a:rPr>
              <a:t>for whenever our heart condemns us, God is greater than our heart, and he knows everything. </a:t>
            </a:r>
            <a:r>
              <a:rPr lang="en-US" sz="3200" b="1" baseline="30000" dirty="0">
                <a:solidFill>
                  <a:srgbClr val="C00000"/>
                </a:solidFill>
                <a:effectLst>
                  <a:outerShdw blurRad="38100" dist="38100" dir="2700000" algn="tl">
                    <a:srgbClr val="000000">
                      <a:alpha val="43137"/>
                    </a:srgbClr>
                  </a:outerShdw>
                </a:effectLst>
                <a:latin typeface="+mn-lt"/>
              </a:rPr>
              <a:t>21</a:t>
            </a:r>
            <a:r>
              <a:rPr lang="en-US" sz="3200" b="1" dirty="0">
                <a:solidFill>
                  <a:srgbClr val="C00000"/>
                </a:solidFill>
                <a:effectLst>
                  <a:outerShdw blurRad="38100" dist="38100" dir="2700000" algn="tl">
                    <a:srgbClr val="000000">
                      <a:alpha val="43137"/>
                    </a:srgbClr>
                  </a:outerShdw>
                </a:effectLst>
                <a:latin typeface="+mn-lt"/>
              </a:rPr>
              <a:t> Beloved, if our heart does not condemn us, we have confidence before God; </a:t>
            </a:r>
            <a:r>
              <a:rPr lang="en-US" sz="3200" b="1" baseline="30000" dirty="0">
                <a:solidFill>
                  <a:srgbClr val="C00000"/>
                </a:solidFill>
                <a:effectLst>
                  <a:outerShdw blurRad="38100" dist="38100" dir="2700000" algn="tl">
                    <a:srgbClr val="000000">
                      <a:alpha val="43137"/>
                    </a:srgbClr>
                  </a:outerShdw>
                </a:effectLst>
                <a:latin typeface="+mn-lt"/>
              </a:rPr>
              <a:t>22</a:t>
            </a:r>
            <a:r>
              <a:rPr lang="en-US" sz="3200" b="1" dirty="0">
                <a:solidFill>
                  <a:srgbClr val="C00000"/>
                </a:solidFill>
                <a:effectLst>
                  <a:outerShdw blurRad="38100" dist="38100" dir="2700000" algn="tl">
                    <a:srgbClr val="000000">
                      <a:alpha val="43137"/>
                    </a:srgbClr>
                  </a:outerShdw>
                </a:effectLst>
                <a:latin typeface="+mn-lt"/>
              </a:rPr>
              <a:t> and whatever we ask we receive from him, because we keep his commandments and do what pleases him.</a:t>
            </a:r>
            <a:r>
              <a:rPr lang="en-US" sz="3200" b="1" baseline="30000" dirty="0">
                <a:solidFill>
                  <a:srgbClr val="C00000"/>
                </a:solidFill>
                <a:effectLst>
                  <a:outerShdw blurRad="38100" dist="38100" dir="2700000" algn="tl">
                    <a:srgbClr val="000000">
                      <a:alpha val="43137"/>
                    </a:srgbClr>
                  </a:outerShdw>
                </a:effectLst>
                <a:latin typeface="+mn-lt"/>
              </a:rPr>
              <a:t> 23 </a:t>
            </a:r>
            <a:r>
              <a:rPr lang="en-US" sz="3200" b="1" dirty="0">
                <a:solidFill>
                  <a:srgbClr val="C00000"/>
                </a:solidFill>
                <a:effectLst>
                  <a:outerShdw blurRad="38100" dist="38100" dir="2700000" algn="tl">
                    <a:srgbClr val="000000">
                      <a:alpha val="43137"/>
                    </a:srgbClr>
                  </a:outerShdw>
                </a:effectLst>
                <a:latin typeface="+mn-lt"/>
              </a:rPr>
              <a:t>And this is his commandment, that we believe in the name of his Son Jesus Christ and love one another, just as he has commanded us. </a:t>
            </a:r>
            <a:r>
              <a:rPr lang="en-US" sz="3200" b="1" baseline="30000" dirty="0">
                <a:solidFill>
                  <a:srgbClr val="C00000"/>
                </a:solidFill>
                <a:effectLst>
                  <a:outerShdw blurRad="38100" dist="38100" dir="2700000" algn="tl">
                    <a:srgbClr val="000000">
                      <a:alpha val="43137"/>
                    </a:srgbClr>
                  </a:outerShdw>
                </a:effectLst>
                <a:latin typeface="+mn-lt"/>
              </a:rPr>
              <a:t>24</a:t>
            </a:r>
            <a:r>
              <a:rPr lang="en-US" sz="3200" b="1" dirty="0">
                <a:solidFill>
                  <a:srgbClr val="C00000"/>
                </a:solidFill>
                <a:effectLst>
                  <a:outerShdw blurRad="38100" dist="38100" dir="2700000" algn="tl">
                    <a:srgbClr val="000000">
                      <a:alpha val="43137"/>
                    </a:srgbClr>
                  </a:outerShdw>
                </a:effectLst>
                <a:latin typeface="+mn-lt"/>
              </a:rPr>
              <a:t> Whoever keeps his commandments abides in God, and God in him. And by this we know that he abides in us, by the Spirit whom he has given </a:t>
            </a:r>
            <a:r>
              <a:rPr lang="en-US" sz="3200" b="1" dirty="0" smtClean="0">
                <a:solidFill>
                  <a:srgbClr val="C00000"/>
                </a:solidFill>
                <a:effectLst>
                  <a:outerShdw blurRad="38100" dist="38100" dir="2700000" algn="tl">
                    <a:srgbClr val="000000">
                      <a:alpha val="43137"/>
                    </a:srgbClr>
                  </a:outerShdw>
                </a:effectLst>
                <a:latin typeface="+mn-lt"/>
              </a:rPr>
              <a:t>us</a:t>
            </a:r>
            <a:br>
              <a:rPr lang="en-US" sz="3200" b="1" dirty="0" smtClean="0">
                <a:solidFill>
                  <a:srgbClr val="C00000"/>
                </a:solidFill>
                <a:effectLst>
                  <a:outerShdw blurRad="38100" dist="38100" dir="2700000" algn="tl">
                    <a:srgbClr val="000000">
                      <a:alpha val="43137"/>
                    </a:srgbClr>
                  </a:outerShdw>
                </a:effectLst>
                <a:latin typeface="+mn-lt"/>
              </a:rPr>
            </a:br>
            <a:r>
              <a:rPr lang="en-US" sz="2400" b="1" dirty="0">
                <a:solidFill>
                  <a:srgbClr val="C00000"/>
                </a:solidFill>
                <a:effectLst>
                  <a:outerShdw blurRad="38100" dist="38100" dir="2700000" algn="tl">
                    <a:srgbClr val="000000">
                      <a:alpha val="43137"/>
                    </a:srgbClr>
                  </a:outerShdw>
                </a:effectLst>
                <a:latin typeface="+mn-lt"/>
              </a:rPr>
              <a:t/>
            </a:r>
            <a:br>
              <a:rPr lang="en-US" sz="2400" b="1" dirty="0">
                <a:solidFill>
                  <a:srgbClr val="C00000"/>
                </a:solidFill>
                <a:effectLst>
                  <a:outerShdw blurRad="38100" dist="38100" dir="2700000" algn="tl">
                    <a:srgbClr val="000000">
                      <a:alpha val="43137"/>
                    </a:srgbClr>
                  </a:outerShdw>
                </a:effectLst>
                <a:latin typeface="+mn-lt"/>
              </a:rPr>
            </a:br>
            <a:r>
              <a:rPr lang="en-US" sz="2400" b="1" dirty="0" smtClean="0">
                <a:solidFill>
                  <a:srgbClr val="C00000"/>
                </a:solidFill>
                <a:effectLst>
                  <a:outerShdw blurRad="38100" dist="38100" dir="2700000" algn="tl">
                    <a:srgbClr val="000000">
                      <a:alpha val="43137"/>
                    </a:srgbClr>
                  </a:outerShdw>
                </a:effectLst>
                <a:latin typeface="+mn-lt"/>
              </a:rPr>
              <a:t>1 John 3:18-24 ESV</a:t>
            </a:r>
            <a:endParaRPr lang="en-US" sz="24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2616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368093"/>
            <a:ext cx="11901714" cy="1325563"/>
          </a:xfrm>
        </p:spPr>
        <p:txBody>
          <a:bodyPr>
            <a:noAutofit/>
          </a:bodyPr>
          <a:lstStyle/>
          <a:p>
            <a:pPr algn="ct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18 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Little children, let us not love in word or talk but in deed and in truth. </a:t>
            </a:r>
            <a:r>
              <a:rPr lang="en-US" sz="3200" b="1" dirty="0">
                <a:solidFill>
                  <a:srgbClr val="C00000"/>
                </a:solidFill>
                <a:effectLst>
                  <a:outerShdw blurRad="38100" dist="38100" dir="2700000" algn="tl">
                    <a:srgbClr val="000000">
                      <a:alpha val="43137"/>
                    </a:srgbClr>
                  </a:outerShdw>
                </a:effectLst>
                <a:latin typeface="+mn-lt"/>
              </a:rPr>
              <a:t> </a:t>
            </a:r>
            <a:r>
              <a:rPr lang="en-US" sz="3200" b="1" baseline="30000" dirty="0">
                <a:solidFill>
                  <a:srgbClr val="C00000"/>
                </a:solidFill>
                <a:effectLst>
                  <a:outerShdw blurRad="38100" dist="38100" dir="2700000" algn="tl">
                    <a:srgbClr val="000000">
                      <a:alpha val="43137"/>
                    </a:srgbClr>
                  </a:outerShdw>
                </a:effectLst>
                <a:latin typeface="+mn-lt"/>
              </a:rPr>
              <a:t>19 </a:t>
            </a:r>
            <a:r>
              <a:rPr lang="en-US" sz="3200" b="1" dirty="0">
                <a:solidFill>
                  <a:srgbClr val="C00000"/>
                </a:solidFill>
                <a:effectLst>
                  <a:outerShdw blurRad="38100" dist="38100" dir="2700000" algn="tl">
                    <a:srgbClr val="000000">
                      <a:alpha val="43137"/>
                    </a:srgbClr>
                  </a:outerShdw>
                </a:effectLst>
                <a:latin typeface="+mn-lt"/>
              </a:rPr>
              <a:t>By this we shall </a:t>
            </a:r>
            <a:r>
              <a:rPr lang="en-US" sz="3200" b="1" dirty="0">
                <a:solidFill>
                  <a:schemeClr val="bg1"/>
                </a:solidFill>
                <a:effectLst>
                  <a:outerShdw blurRad="38100" dist="38100" dir="2700000" algn="tl">
                    <a:srgbClr val="000000">
                      <a:alpha val="43137"/>
                    </a:srgbClr>
                  </a:outerShdw>
                </a:effectLst>
                <a:latin typeface="+mn-lt"/>
              </a:rPr>
              <a:t>know</a:t>
            </a:r>
            <a:r>
              <a:rPr lang="en-US" sz="3200" b="1" dirty="0">
                <a:solidFill>
                  <a:srgbClr val="C00000"/>
                </a:solidFill>
                <a:effectLst>
                  <a:outerShdw blurRad="38100" dist="38100" dir="2700000" algn="tl">
                    <a:srgbClr val="000000">
                      <a:alpha val="43137"/>
                    </a:srgbClr>
                  </a:outerShdw>
                </a:effectLst>
                <a:latin typeface="+mn-lt"/>
              </a:rPr>
              <a:t> that we are of the truth and </a:t>
            </a:r>
            <a:r>
              <a:rPr lang="en-US" sz="3200" b="1" dirty="0">
                <a:solidFill>
                  <a:schemeClr val="bg1"/>
                </a:solidFill>
                <a:effectLst>
                  <a:outerShdw blurRad="38100" dist="38100" dir="2700000" algn="tl">
                    <a:srgbClr val="000000">
                      <a:alpha val="43137"/>
                    </a:srgbClr>
                  </a:outerShdw>
                </a:effectLst>
                <a:latin typeface="+mn-lt"/>
              </a:rPr>
              <a:t>reassure our heart before him</a:t>
            </a:r>
            <a:r>
              <a:rPr lang="en-US" sz="3200" b="1" dirty="0">
                <a:solidFill>
                  <a:srgbClr val="C00000"/>
                </a:solidFill>
                <a:effectLst>
                  <a:outerShdw blurRad="38100" dist="38100" dir="2700000" algn="tl">
                    <a:srgbClr val="000000">
                      <a:alpha val="43137"/>
                    </a:srgbClr>
                  </a:outerShdw>
                </a:effectLst>
                <a:latin typeface="+mn-lt"/>
              </a:rPr>
              <a:t>; </a:t>
            </a:r>
            <a:r>
              <a:rPr lang="en-US" sz="3200" b="1" baseline="30000" dirty="0">
                <a:solidFill>
                  <a:srgbClr val="C00000"/>
                </a:solidFill>
                <a:effectLst>
                  <a:outerShdw blurRad="38100" dist="38100" dir="2700000" algn="tl">
                    <a:srgbClr val="000000">
                      <a:alpha val="43137"/>
                    </a:srgbClr>
                  </a:outerShdw>
                </a:effectLst>
                <a:latin typeface="+mn-lt"/>
              </a:rPr>
              <a:t>20 </a:t>
            </a:r>
            <a:r>
              <a:rPr lang="en-US" sz="3200" b="1" dirty="0">
                <a:solidFill>
                  <a:srgbClr val="C00000"/>
                </a:solidFill>
                <a:effectLst>
                  <a:outerShdw blurRad="38100" dist="38100" dir="2700000" algn="tl">
                    <a:srgbClr val="000000">
                      <a:alpha val="43137"/>
                    </a:srgbClr>
                  </a:outerShdw>
                </a:effectLst>
                <a:latin typeface="+mn-lt"/>
              </a:rPr>
              <a:t>for whenever our heart condemns us, God is greater than our heart, and he knows everything.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21</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 Beloved, if our heart does not condemn us, we have confidence before God;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22</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 and whatever we ask we receive from him, because we keep his commandments and do what pleases him.</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 23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And this is his commandment, that we believe in the name of his Son Jesus Christ and love one another, just as he has commanded us.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24</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 Whoever keeps his commandments abides in God, and God in him. And by this we know that he abides in us, by the Spirit whom he has given </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us</a:t>
            </a:r>
            <a:b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2400" b="1" dirty="0">
                <a:solidFill>
                  <a:srgbClr val="C00000"/>
                </a:solidFill>
                <a:effectLst>
                  <a:outerShdw blurRad="38100" dist="38100" dir="2700000" algn="tl">
                    <a:srgbClr val="000000">
                      <a:alpha val="43137"/>
                    </a:srgbClr>
                  </a:outerShdw>
                </a:effectLst>
                <a:latin typeface="+mn-lt"/>
              </a:rPr>
              <a:t/>
            </a:r>
            <a:br>
              <a:rPr lang="en-US" sz="2400" b="1" dirty="0">
                <a:solidFill>
                  <a:srgbClr val="C00000"/>
                </a:solidFill>
                <a:effectLst>
                  <a:outerShdw blurRad="38100" dist="38100" dir="2700000" algn="tl">
                    <a:srgbClr val="000000">
                      <a:alpha val="43137"/>
                    </a:srgbClr>
                  </a:outerShdw>
                </a:effectLst>
                <a:latin typeface="+mn-lt"/>
              </a:rPr>
            </a:br>
            <a:r>
              <a:rPr lang="en-US" sz="2400" b="1" dirty="0" smtClean="0">
                <a:solidFill>
                  <a:srgbClr val="C00000"/>
                </a:solidFill>
                <a:effectLst>
                  <a:outerShdw blurRad="38100" dist="38100" dir="2700000" algn="tl">
                    <a:srgbClr val="000000">
                      <a:alpha val="43137"/>
                    </a:srgbClr>
                  </a:outerShdw>
                </a:effectLst>
                <a:latin typeface="+mn-lt"/>
              </a:rPr>
              <a:t>1 John 3:18-24 ESV</a:t>
            </a:r>
            <a:endParaRPr lang="en-US" sz="24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4756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43" y="1119870"/>
            <a:ext cx="10715171" cy="1325563"/>
          </a:xfrm>
        </p:spPr>
        <p:txBody>
          <a:bodyPr>
            <a:normAutofit fontScale="90000"/>
          </a:bodyPr>
          <a:lstStyle/>
          <a:p>
            <a:pPr algn="ctr"/>
            <a:r>
              <a:rPr lang="en-US" sz="4900" b="1" dirty="0">
                <a:solidFill>
                  <a:srgbClr val="C00000"/>
                </a:solidFill>
                <a:effectLst>
                  <a:outerShdw blurRad="38100" dist="38100" dir="2700000" algn="tl">
                    <a:srgbClr val="000000">
                      <a:alpha val="43137"/>
                    </a:srgbClr>
                  </a:outerShdw>
                </a:effectLst>
                <a:latin typeface="+mn-lt"/>
              </a:rPr>
              <a:t>The heart is deceitful above all things, and desperately sick; who can understand it?</a:t>
            </a:r>
            <a:r>
              <a:rPr lang="en-US" b="1" dirty="0" smtClean="0">
                <a:solidFill>
                  <a:srgbClr val="BF0001"/>
                </a:solidFill>
                <a:effectLst>
                  <a:outerShdw blurRad="38100" dist="38100" dir="2700000" algn="tl">
                    <a:srgbClr val="000000">
                      <a:alpha val="43137"/>
                    </a:srgbClr>
                  </a:outerShdw>
                </a:effectLst>
                <a:latin typeface="+mn-lt"/>
              </a:rPr>
              <a:t/>
            </a:r>
            <a:br>
              <a:rPr lang="en-US" b="1" dirty="0" smtClean="0">
                <a:solidFill>
                  <a:srgbClr val="BF0001"/>
                </a:solidFill>
                <a:effectLst>
                  <a:outerShdw blurRad="38100" dist="38100" dir="2700000" algn="tl">
                    <a:srgbClr val="000000">
                      <a:alpha val="43137"/>
                    </a:srgbClr>
                  </a:outerShdw>
                </a:effectLst>
                <a:latin typeface="+mn-lt"/>
              </a:rPr>
            </a:br>
            <a:r>
              <a:rPr lang="en-US" sz="3600" b="1" dirty="0">
                <a:solidFill>
                  <a:srgbClr val="BF0001"/>
                </a:solidFill>
                <a:effectLst>
                  <a:outerShdw blurRad="38100" dist="38100" dir="2700000" algn="tl">
                    <a:srgbClr val="000000">
                      <a:alpha val="43137"/>
                    </a:srgbClr>
                  </a:outerShdw>
                </a:effectLst>
                <a:latin typeface="+mn-lt"/>
              </a:rPr>
              <a:t/>
            </a:r>
            <a:br>
              <a:rPr lang="en-US" sz="3600" b="1" dirty="0">
                <a:solidFill>
                  <a:srgbClr val="BF0001"/>
                </a:solidFill>
                <a:effectLst>
                  <a:outerShdw blurRad="38100" dist="38100" dir="2700000" algn="tl">
                    <a:srgbClr val="000000">
                      <a:alpha val="43137"/>
                    </a:srgbClr>
                  </a:outerShdw>
                </a:effectLst>
                <a:latin typeface="+mn-lt"/>
              </a:rPr>
            </a:br>
            <a:r>
              <a:rPr lang="en-US" sz="3600" b="1" dirty="0" smtClean="0">
                <a:solidFill>
                  <a:srgbClr val="BF0001"/>
                </a:solidFill>
                <a:effectLst>
                  <a:outerShdw blurRad="38100" dist="38100" dir="2700000" algn="tl">
                    <a:srgbClr val="000000">
                      <a:alpha val="43137"/>
                    </a:srgbClr>
                  </a:outerShdw>
                </a:effectLst>
                <a:latin typeface="+mn-lt"/>
              </a:rPr>
              <a:t>Jeremiah 17:9 ESV</a:t>
            </a:r>
            <a:endParaRPr lang="en-US" sz="36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91731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43" y="1442598"/>
            <a:ext cx="10715171" cy="1325563"/>
          </a:xfrm>
        </p:spPr>
        <p:txBody>
          <a:bodyPr>
            <a:normAutofit fontScale="90000"/>
          </a:bodyPr>
          <a:lstStyle/>
          <a:p>
            <a:pPr algn="ctr"/>
            <a:r>
              <a:rPr lang="en-US" sz="4800" b="1" baseline="30000" dirty="0">
                <a:solidFill>
                  <a:srgbClr val="C00000"/>
                </a:solidFill>
                <a:effectLst>
                  <a:outerShdw blurRad="38100" dist="38100" dir="2700000" algn="tl">
                    <a:srgbClr val="000000">
                      <a:alpha val="43137"/>
                    </a:srgbClr>
                  </a:outerShdw>
                </a:effectLst>
                <a:latin typeface="+mn-lt"/>
              </a:rPr>
              <a:t>23 </a:t>
            </a:r>
            <a:r>
              <a:rPr lang="en-US" sz="4800" b="1" dirty="0">
                <a:solidFill>
                  <a:srgbClr val="C00000"/>
                </a:solidFill>
                <a:effectLst>
                  <a:outerShdw blurRad="38100" dist="38100" dir="2700000" algn="tl">
                    <a:srgbClr val="000000">
                      <a:alpha val="43137"/>
                    </a:srgbClr>
                  </a:outerShdw>
                </a:effectLst>
                <a:latin typeface="+mn-lt"/>
              </a:rPr>
              <a:t>Search me, O God, and know my heart!</a:t>
            </a:r>
            <a:r>
              <a:rPr lang="en-US" sz="4800" b="1" dirty="0">
                <a:solidFill>
                  <a:srgbClr val="C00000"/>
                </a:solidFill>
                <a:effectLst>
                  <a:outerShdw blurRad="38100" dist="38100" dir="2700000" algn="tl">
                    <a:srgbClr val="000000">
                      <a:alpha val="43137"/>
                    </a:srgbClr>
                  </a:outerShdw>
                </a:effectLst>
                <a:latin typeface="+mn-lt"/>
              </a:rPr>
              <a:t> Try me and know my thoughts!  </a:t>
            </a:r>
            <a:r>
              <a:rPr lang="en-US" sz="4800" b="1" baseline="30000" dirty="0">
                <a:solidFill>
                  <a:srgbClr val="C00000"/>
                </a:solidFill>
                <a:effectLst>
                  <a:outerShdw blurRad="38100" dist="38100" dir="2700000" algn="tl">
                    <a:srgbClr val="000000">
                      <a:alpha val="43137"/>
                    </a:srgbClr>
                  </a:outerShdw>
                </a:effectLst>
                <a:latin typeface="+mn-lt"/>
              </a:rPr>
              <a:t>24 </a:t>
            </a:r>
            <a:r>
              <a:rPr lang="en-US" sz="4800" b="1" dirty="0">
                <a:solidFill>
                  <a:srgbClr val="C00000"/>
                </a:solidFill>
                <a:effectLst>
                  <a:outerShdw blurRad="38100" dist="38100" dir="2700000" algn="tl">
                    <a:srgbClr val="000000">
                      <a:alpha val="43137"/>
                    </a:srgbClr>
                  </a:outerShdw>
                </a:effectLst>
                <a:latin typeface="+mn-lt"/>
              </a:rPr>
              <a:t>And see if there be any grievous way in me, and lead me in the way everlasting!</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Psalm 139:23-24 </a:t>
            </a:r>
            <a:r>
              <a:rPr lang="en-US" sz="3600" b="1" dirty="0" smtClean="0">
                <a:solidFill>
                  <a:srgbClr val="C00000"/>
                </a:solidFill>
                <a:effectLst>
                  <a:outerShdw blurRad="38100" dist="38100" dir="2700000" algn="tl">
                    <a:srgbClr val="000000">
                      <a:alpha val="43137"/>
                    </a:srgbClr>
                  </a:outerShdw>
                </a:effectLst>
                <a:latin typeface="+mn-lt"/>
              </a:rPr>
              <a:t>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84240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368093"/>
            <a:ext cx="11901714" cy="1325563"/>
          </a:xfrm>
        </p:spPr>
        <p:txBody>
          <a:bodyPr>
            <a:noAutofit/>
          </a:bodyPr>
          <a:lstStyle/>
          <a:p>
            <a:pPr algn="ct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18 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Little children, let us not love in word or talk but in deed and in truth.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19 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By this we shall know that we are of the truth and reassure our heart before him;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20 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for whenever our heart condemns us, God is greater than our heart, and he knows everything. </a:t>
            </a:r>
            <a:r>
              <a:rPr lang="en-US" sz="3200" b="1" baseline="30000" dirty="0">
                <a:solidFill>
                  <a:srgbClr val="C00000"/>
                </a:solidFill>
                <a:effectLst>
                  <a:outerShdw blurRad="38100" dist="38100" dir="2700000" algn="tl">
                    <a:srgbClr val="000000">
                      <a:alpha val="43137"/>
                    </a:srgbClr>
                  </a:outerShdw>
                </a:effectLst>
                <a:latin typeface="+mn-lt"/>
              </a:rPr>
              <a:t>21</a:t>
            </a:r>
            <a:r>
              <a:rPr lang="en-US" sz="3200" b="1" dirty="0">
                <a:solidFill>
                  <a:srgbClr val="C00000"/>
                </a:solidFill>
                <a:effectLst>
                  <a:outerShdw blurRad="38100" dist="38100" dir="2700000" algn="tl">
                    <a:srgbClr val="000000">
                      <a:alpha val="43137"/>
                    </a:srgbClr>
                  </a:outerShdw>
                </a:effectLst>
                <a:latin typeface="+mn-lt"/>
              </a:rPr>
              <a:t> Beloved, if our heart does not condemn us, we have confidence before God;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22</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 and whatever we ask we receive from him, because we keep his commandments and do what pleases him.</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 23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And this is his commandment, that we believe in the name of his Son Jesus Christ and love one another, just as he has commanded us.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24</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 Whoever keeps his commandments abides in God, and God in him. And by this we know that he abides in us, by the Spirit whom he has given </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us</a:t>
            </a:r>
            <a:b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2400" b="1" dirty="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solidFill>
                  <a:srgbClr val="C00000"/>
                </a:solidFill>
                <a:effectLst>
                  <a:outerShdw blurRad="38100" dist="38100" dir="2700000" algn="tl">
                    <a:srgbClr val="000000">
                      <a:alpha val="43137"/>
                    </a:srgbClr>
                  </a:outerShdw>
                </a:effectLst>
                <a:latin typeface="+mn-lt"/>
              </a:rPr>
              <a:t>1 John 3:18-24 ESV</a:t>
            </a:r>
            <a:endParaRPr lang="en-US" sz="24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96011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368093"/>
            <a:ext cx="11901714" cy="1325563"/>
          </a:xfrm>
        </p:spPr>
        <p:txBody>
          <a:bodyPr>
            <a:noAutofit/>
          </a:bodyPr>
          <a:lstStyle/>
          <a:p>
            <a:pPr algn="ct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18 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Little children, let us not love in word or talk but in deed and in truth.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19 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By this we shall know that we are of the truth and reassure our heart before him;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20 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for whenever our heart condemns us, God is greater than our heart, and he knows everything. </a:t>
            </a:r>
            <a:r>
              <a:rPr lang="en-US" sz="3200" b="1" baseline="30000" dirty="0">
                <a:solidFill>
                  <a:srgbClr val="C00000"/>
                </a:solidFill>
                <a:effectLst>
                  <a:outerShdw blurRad="38100" dist="38100" dir="2700000" algn="tl">
                    <a:srgbClr val="000000">
                      <a:alpha val="43137"/>
                    </a:srgbClr>
                  </a:outerShdw>
                </a:effectLst>
                <a:latin typeface="+mn-lt"/>
              </a:rPr>
              <a:t>21</a:t>
            </a:r>
            <a:r>
              <a:rPr lang="en-US" sz="3200" b="1" dirty="0">
                <a:solidFill>
                  <a:srgbClr val="C00000"/>
                </a:solidFill>
                <a:effectLst>
                  <a:outerShdw blurRad="38100" dist="38100" dir="2700000" algn="tl">
                    <a:srgbClr val="000000">
                      <a:alpha val="43137"/>
                    </a:srgbClr>
                  </a:outerShdw>
                </a:effectLst>
                <a:latin typeface="+mn-lt"/>
              </a:rPr>
              <a:t> Beloved, if our heart does not condemn us, we have confidence before God; </a:t>
            </a:r>
            <a:r>
              <a:rPr lang="en-US" sz="3200" b="1" baseline="30000" dirty="0">
                <a:solidFill>
                  <a:srgbClr val="C00000"/>
                </a:solidFill>
                <a:effectLst>
                  <a:outerShdw blurRad="38100" dist="38100" dir="2700000" algn="tl">
                    <a:srgbClr val="000000">
                      <a:alpha val="43137"/>
                    </a:srgbClr>
                  </a:outerShdw>
                </a:effectLst>
                <a:latin typeface="+mn-lt"/>
              </a:rPr>
              <a:t>22</a:t>
            </a:r>
            <a:r>
              <a:rPr lang="en-US" sz="3200" b="1" dirty="0">
                <a:solidFill>
                  <a:srgbClr val="C00000"/>
                </a:solidFill>
                <a:effectLst>
                  <a:outerShdw blurRad="38100" dist="38100" dir="2700000" algn="tl">
                    <a:srgbClr val="000000">
                      <a:alpha val="43137"/>
                    </a:srgbClr>
                  </a:outerShdw>
                </a:effectLst>
                <a:latin typeface="+mn-lt"/>
              </a:rPr>
              <a:t> and whatever we ask we receive from him, because we keep his commandments and do what pleases him.</a:t>
            </a:r>
            <a:r>
              <a:rPr lang="en-US" sz="3200" b="1" baseline="30000" dirty="0">
                <a:solidFill>
                  <a:srgbClr val="C00000"/>
                </a:solidFill>
                <a:effectLst>
                  <a:outerShdw blurRad="38100" dist="38100" dir="2700000" algn="tl">
                    <a:srgbClr val="000000">
                      <a:alpha val="43137"/>
                    </a:srgbClr>
                  </a:outerShdw>
                </a:effectLst>
                <a:latin typeface="+mn-lt"/>
              </a:rPr>
              <a:t>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23 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And this is his commandment, that we believe in the name of his Son Jesus Christ and love one another, just as he has commanded us.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24</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 Whoever keeps his commandments abides in God, and God in him. And by this we know that he abides in us, by the Spirit whom he has given </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us</a:t>
            </a:r>
            <a:b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2400" b="1" dirty="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solidFill>
                  <a:srgbClr val="C00000"/>
                </a:solidFill>
                <a:effectLst>
                  <a:outerShdw blurRad="38100" dist="38100" dir="2700000" algn="tl">
                    <a:srgbClr val="000000">
                      <a:alpha val="43137"/>
                    </a:srgbClr>
                  </a:outerShdw>
                </a:effectLst>
                <a:latin typeface="+mn-lt"/>
              </a:rPr>
              <a:t>1 John 3:18-24 ESV</a:t>
            </a:r>
            <a:endParaRPr lang="en-US" sz="24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29520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368093"/>
            <a:ext cx="11901714" cy="1325563"/>
          </a:xfrm>
        </p:spPr>
        <p:txBody>
          <a:bodyPr>
            <a:noAutofit/>
          </a:bodyPr>
          <a:lstStyle/>
          <a:p>
            <a:pPr algn="ct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18 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Little children, let us not love in word or talk but in deed and in truth.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19 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By this we shall know that we are of the truth and reassure our heart before him;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20 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for whenever our heart condemns us, God is greater than our heart, and he knows everything. </a:t>
            </a:r>
            <a:r>
              <a:rPr lang="en-US" sz="3200" b="1" baseline="30000" dirty="0">
                <a:solidFill>
                  <a:srgbClr val="C00000"/>
                </a:solidFill>
                <a:effectLst>
                  <a:outerShdw blurRad="38100" dist="38100" dir="2700000" algn="tl">
                    <a:srgbClr val="000000">
                      <a:alpha val="43137"/>
                    </a:srgbClr>
                  </a:outerShdw>
                </a:effectLst>
                <a:latin typeface="+mn-lt"/>
              </a:rPr>
              <a:t>21</a:t>
            </a:r>
            <a:r>
              <a:rPr lang="en-US" sz="3200" b="1" dirty="0">
                <a:solidFill>
                  <a:srgbClr val="C00000"/>
                </a:solidFill>
                <a:effectLst>
                  <a:outerShdw blurRad="38100" dist="38100" dir="2700000" algn="tl">
                    <a:srgbClr val="000000">
                      <a:alpha val="43137"/>
                    </a:srgbClr>
                  </a:outerShdw>
                </a:effectLst>
                <a:latin typeface="+mn-lt"/>
              </a:rPr>
              <a:t> Beloved, if our heart does not condemn us, we have confidence before God; </a:t>
            </a:r>
            <a:r>
              <a:rPr lang="en-US" sz="3200" b="1" baseline="30000" dirty="0">
                <a:solidFill>
                  <a:srgbClr val="C00000"/>
                </a:solidFill>
                <a:effectLst>
                  <a:outerShdw blurRad="38100" dist="38100" dir="2700000" algn="tl">
                    <a:srgbClr val="000000">
                      <a:alpha val="43137"/>
                    </a:srgbClr>
                  </a:outerShdw>
                </a:effectLst>
                <a:latin typeface="+mn-lt"/>
              </a:rPr>
              <a:t>22</a:t>
            </a:r>
            <a:r>
              <a:rPr lang="en-US" sz="3200" b="1" dirty="0">
                <a:solidFill>
                  <a:srgbClr val="C00000"/>
                </a:solidFill>
                <a:effectLst>
                  <a:outerShdw blurRad="38100" dist="38100" dir="2700000" algn="tl">
                    <a:srgbClr val="000000">
                      <a:alpha val="43137"/>
                    </a:srgbClr>
                  </a:outerShdw>
                </a:effectLst>
                <a:latin typeface="+mn-lt"/>
              </a:rPr>
              <a:t> and whatever we ask we receive from him, </a:t>
            </a:r>
            <a:r>
              <a:rPr lang="en-US" sz="3200" b="1" dirty="0">
                <a:solidFill>
                  <a:schemeClr val="bg1"/>
                </a:solidFill>
                <a:effectLst>
                  <a:outerShdw blurRad="38100" dist="38100" dir="2700000" algn="tl">
                    <a:srgbClr val="000000">
                      <a:alpha val="43137"/>
                    </a:srgbClr>
                  </a:outerShdw>
                </a:effectLst>
                <a:latin typeface="+mn-lt"/>
              </a:rPr>
              <a:t>because</a:t>
            </a:r>
            <a:r>
              <a:rPr lang="en-US" sz="3200" b="1" dirty="0">
                <a:solidFill>
                  <a:srgbClr val="C00000"/>
                </a:solidFill>
                <a:effectLst>
                  <a:outerShdw blurRad="38100" dist="38100" dir="2700000" algn="tl">
                    <a:srgbClr val="000000">
                      <a:alpha val="43137"/>
                    </a:srgbClr>
                  </a:outerShdw>
                </a:effectLst>
                <a:latin typeface="+mn-lt"/>
              </a:rPr>
              <a:t> we keep his commandments and do what pleases him.</a:t>
            </a:r>
            <a:r>
              <a:rPr lang="en-US" sz="3200" b="1" baseline="30000" dirty="0">
                <a:solidFill>
                  <a:srgbClr val="C00000"/>
                </a:solidFill>
                <a:effectLst>
                  <a:outerShdw blurRad="38100" dist="38100" dir="2700000" algn="tl">
                    <a:srgbClr val="000000">
                      <a:alpha val="43137"/>
                    </a:srgbClr>
                  </a:outerShdw>
                </a:effectLst>
                <a:latin typeface="+mn-lt"/>
              </a:rPr>
              <a:t>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23 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And this is his commandment, that we believe in the name of his Son Jesus Christ and love one another, just as he has commanded us.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24</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 Whoever keeps his commandments abides in God, and God in him. And by this we know that he abides in us, by the Spirit whom he has given </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us</a:t>
            </a:r>
            <a:b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2400" b="1" dirty="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solidFill>
                  <a:srgbClr val="C00000"/>
                </a:solidFill>
                <a:effectLst>
                  <a:outerShdw blurRad="38100" dist="38100" dir="2700000" algn="tl">
                    <a:srgbClr val="000000">
                      <a:alpha val="43137"/>
                    </a:srgbClr>
                  </a:outerShdw>
                </a:effectLst>
                <a:latin typeface="+mn-lt"/>
              </a:rPr>
              <a:t>1 John 3:18-24 ESV</a:t>
            </a:r>
            <a:endParaRPr lang="en-US" sz="2400" dirty="0">
              <a:solidFill>
                <a:srgbClr val="BF0001"/>
              </a:solidFill>
              <a:effectLst>
                <a:outerShdw blurRad="38100" dist="38100" dir="2700000" algn="tl">
                  <a:srgbClr val="000000">
                    <a:alpha val="43137"/>
                  </a:srgbClr>
                </a:outerShdw>
              </a:effectLst>
              <a:latin typeface="+mn-lt"/>
            </a:endParaRPr>
          </a:p>
        </p:txBody>
      </p:sp>
      <p:sp>
        <p:nvSpPr>
          <p:cNvPr id="3" name="Oval 2"/>
          <p:cNvSpPr/>
          <p:nvPr/>
        </p:nvSpPr>
        <p:spPr>
          <a:xfrm>
            <a:off x="8834718" y="2408435"/>
            <a:ext cx="1586752" cy="590260"/>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a:off x="7785847" y="2043954"/>
            <a:ext cx="1048871" cy="524434"/>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8202706" y="2990533"/>
            <a:ext cx="753035" cy="986922"/>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10320698" y="2950354"/>
            <a:ext cx="665550" cy="895505"/>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10325098" y="1505271"/>
            <a:ext cx="767977" cy="945716"/>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9506323" y="1059763"/>
            <a:ext cx="67983" cy="1293152"/>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endCxn id="3" idx="4"/>
          </p:cNvCxnSpPr>
          <p:nvPr/>
        </p:nvCxnSpPr>
        <p:spPr>
          <a:xfrm flipH="1" flipV="1">
            <a:off x="9628094" y="2998695"/>
            <a:ext cx="20251" cy="1250576"/>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3440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60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600"/>
                            </p:stCondLst>
                            <p:childTnLst>
                              <p:par>
                                <p:cTn id="8" presetID="1" presetClass="entr" presetSubtype="0" fill="hold" nodeType="afterEffect">
                                  <p:stCondLst>
                                    <p:cond delay="4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30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1300"/>
                            </p:stCondLst>
                            <p:childTnLst>
                              <p:par>
                                <p:cTn id="14" presetID="1" presetClass="entr" presetSubtype="0" fill="hold" nodeType="afterEffect">
                                  <p:stCondLst>
                                    <p:cond delay="300"/>
                                  </p:stCondLst>
                                  <p:childTnLst>
                                    <p:set>
                                      <p:cBhvr>
                                        <p:cTn id="15" dur="1" fill="hold">
                                          <p:stCondLst>
                                            <p:cond delay="0"/>
                                          </p:stCondLst>
                                        </p:cTn>
                                        <p:tgtEl>
                                          <p:spTgt spid="19"/>
                                        </p:tgtEl>
                                        <p:attrNameLst>
                                          <p:attrName>style.visibility</p:attrName>
                                        </p:attrNameLst>
                                      </p:cBhvr>
                                      <p:to>
                                        <p:strVal val="visible"/>
                                      </p:to>
                                    </p:set>
                                  </p:childTnLst>
                                </p:cTn>
                              </p:par>
                            </p:childTnLst>
                          </p:cTn>
                        </p:par>
                        <p:par>
                          <p:cTn id="16" fill="hold">
                            <p:stCondLst>
                              <p:cond delay="1600"/>
                            </p:stCondLst>
                            <p:childTnLst>
                              <p:par>
                                <p:cTn id="17" presetID="1" presetClass="entr" presetSubtype="0" fill="hold" nodeType="afterEffect">
                                  <p:stCondLst>
                                    <p:cond delay="300"/>
                                  </p:stCondLst>
                                  <p:childTnLst>
                                    <p:set>
                                      <p:cBhvr>
                                        <p:cTn id="18" dur="1" fill="hold">
                                          <p:stCondLst>
                                            <p:cond delay="0"/>
                                          </p:stCondLst>
                                        </p:cTn>
                                        <p:tgtEl>
                                          <p:spTgt spid="10"/>
                                        </p:tgtEl>
                                        <p:attrNameLst>
                                          <p:attrName>style.visibility</p:attrName>
                                        </p:attrNameLst>
                                      </p:cBhvr>
                                      <p:to>
                                        <p:strVal val="visible"/>
                                      </p:to>
                                    </p:set>
                                  </p:childTnLst>
                                </p:cTn>
                              </p:par>
                            </p:childTnLst>
                          </p:cTn>
                        </p:par>
                        <p:par>
                          <p:cTn id="19" fill="hold">
                            <p:stCondLst>
                              <p:cond delay="1900"/>
                            </p:stCondLst>
                            <p:childTnLst>
                              <p:par>
                                <p:cTn id="20" presetID="1" presetClass="entr" presetSubtype="0" fill="hold" nodeType="afterEffect">
                                  <p:stCondLst>
                                    <p:cond delay="300"/>
                                  </p:stCondLst>
                                  <p:childTnLst>
                                    <p:set>
                                      <p:cBhvr>
                                        <p:cTn id="21" dur="1" fill="hold">
                                          <p:stCondLst>
                                            <p:cond delay="0"/>
                                          </p:stCondLst>
                                        </p:cTn>
                                        <p:tgtEl>
                                          <p:spTgt spid="12"/>
                                        </p:tgtEl>
                                        <p:attrNameLst>
                                          <p:attrName>style.visibility</p:attrName>
                                        </p:attrNameLst>
                                      </p:cBhvr>
                                      <p:to>
                                        <p:strVal val="visible"/>
                                      </p:to>
                                    </p:set>
                                  </p:childTnLst>
                                </p:cTn>
                              </p:par>
                            </p:childTnLst>
                          </p:cTn>
                        </p:par>
                        <p:par>
                          <p:cTn id="22" fill="hold">
                            <p:stCondLst>
                              <p:cond delay="2200"/>
                            </p:stCondLst>
                            <p:childTnLst>
                              <p:par>
                                <p:cTn id="23" presetID="1" presetClass="entr" presetSubtype="0" fill="hold" nodeType="afterEffect">
                                  <p:stCondLst>
                                    <p:cond delay="40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171" y="1685929"/>
            <a:ext cx="10715171"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14 </a:t>
            </a:r>
            <a:r>
              <a:rPr lang="en-US" b="1" dirty="0">
                <a:solidFill>
                  <a:srgbClr val="C00000"/>
                </a:solidFill>
                <a:effectLst>
                  <a:outerShdw blurRad="38100" dist="38100" dir="2700000" algn="tl">
                    <a:srgbClr val="000000">
                      <a:alpha val="43137"/>
                    </a:srgbClr>
                  </a:outerShdw>
                </a:effectLst>
                <a:latin typeface="+mn-lt"/>
              </a:rPr>
              <a:t>And this is the confidence that we have toward him, that if we ask anything according to his will he hears us. </a:t>
            </a:r>
            <a:r>
              <a:rPr lang="en-US" b="1" baseline="30000" dirty="0">
                <a:solidFill>
                  <a:srgbClr val="C00000"/>
                </a:solidFill>
                <a:effectLst>
                  <a:outerShdw blurRad="38100" dist="38100" dir="2700000" algn="tl">
                    <a:srgbClr val="000000">
                      <a:alpha val="43137"/>
                    </a:srgbClr>
                  </a:outerShdw>
                </a:effectLst>
                <a:latin typeface="+mn-lt"/>
              </a:rPr>
              <a:t>15</a:t>
            </a:r>
            <a:r>
              <a:rPr lang="en-US" b="1" dirty="0">
                <a:solidFill>
                  <a:srgbClr val="C00000"/>
                </a:solidFill>
                <a:effectLst>
                  <a:outerShdw blurRad="38100" dist="38100" dir="2700000" algn="tl">
                    <a:srgbClr val="000000">
                      <a:alpha val="43137"/>
                    </a:srgbClr>
                  </a:outerShdw>
                </a:effectLst>
                <a:latin typeface="+mn-lt"/>
              </a:rPr>
              <a:t> And if we know that he hears us in whatever we ask, we know that we have the requests that we have asked of him.</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5:14-15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19232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368093"/>
            <a:ext cx="11901714" cy="1325563"/>
          </a:xfrm>
        </p:spPr>
        <p:txBody>
          <a:bodyPr>
            <a:noAutofit/>
          </a:bodyPr>
          <a:lstStyle/>
          <a:p>
            <a:pPr algn="ct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18 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Little children, let us not love in word or talk but in deed and in truth.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19 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By this we shall know that we are of the truth and reassure our heart before him;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20 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for whenever our heart condemns us, God is greater than our heart, and he knows everything.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21</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 Beloved, if our heart does not condemn us, we have confidence before God;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22</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 and whatever we ask we receive from him, because we keep his commandments and do what pleases him.</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 </a:t>
            </a:r>
            <a:r>
              <a:rPr lang="en-US" sz="3200" b="1" baseline="30000" dirty="0">
                <a:solidFill>
                  <a:srgbClr val="C00000"/>
                </a:solidFill>
                <a:effectLst>
                  <a:outerShdw blurRad="38100" dist="38100" dir="2700000" algn="tl">
                    <a:srgbClr val="000000">
                      <a:alpha val="43137"/>
                    </a:srgbClr>
                  </a:outerShdw>
                </a:effectLst>
                <a:latin typeface="+mn-lt"/>
              </a:rPr>
              <a:t>23 </a:t>
            </a:r>
            <a:r>
              <a:rPr lang="en-US" sz="3200" b="1" dirty="0">
                <a:solidFill>
                  <a:srgbClr val="C00000"/>
                </a:solidFill>
                <a:effectLst>
                  <a:outerShdw blurRad="38100" dist="38100" dir="2700000" algn="tl">
                    <a:srgbClr val="000000">
                      <a:alpha val="43137"/>
                    </a:srgbClr>
                  </a:outerShdw>
                </a:effectLst>
                <a:latin typeface="+mn-lt"/>
              </a:rPr>
              <a:t>And this is his commandment, that we believe in the name of his Son Jesus Christ and love one another, just as he has commanded us.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24</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 Whoever keeps his commandments abides in God, and God in him. And by this we know that he abides in us, by the Spirit whom he has given </a:t>
            </a:r>
            <a: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t>us</a:t>
            </a:r>
            <a:br>
              <a:rPr lang="en-US" sz="3200"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2400" b="1" dirty="0">
                <a:solidFill>
                  <a:schemeClr val="tx1">
                    <a:lumMod val="50000"/>
                    <a:lumOff val="50000"/>
                  </a:schemeClr>
                </a:solidFill>
                <a:effectLst>
                  <a:outerShdw blurRad="38100" dist="38100" dir="2700000" algn="tl">
                    <a:srgbClr val="000000">
                      <a:alpha val="43137"/>
                    </a:srgbClr>
                  </a:outerShdw>
                </a:effectLst>
                <a:latin typeface="+mn-lt"/>
              </a:rPr>
              <a:t/>
            </a:r>
            <a:br>
              <a:rPr lang="en-US" sz="24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solidFill>
                  <a:srgbClr val="C00000"/>
                </a:solidFill>
                <a:effectLst>
                  <a:outerShdw blurRad="38100" dist="38100" dir="2700000" algn="tl">
                    <a:srgbClr val="000000">
                      <a:alpha val="43137"/>
                    </a:srgbClr>
                  </a:outerShdw>
                </a:effectLst>
                <a:latin typeface="+mn-lt"/>
              </a:rPr>
              <a:t>1 John 3:18-24 ESV</a:t>
            </a:r>
            <a:endParaRPr lang="en-US" sz="24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993240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368093"/>
            <a:ext cx="11901714" cy="1325563"/>
          </a:xfrm>
        </p:spPr>
        <p:txBody>
          <a:bodyPr>
            <a:noAutofit/>
          </a:bodyPr>
          <a:lstStyle/>
          <a:p>
            <a:pPr algn="ct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18 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Little children, let us not love in word or talk but in deed and in truth.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19 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By this we shall know that we are of the truth and reassure our heart before him;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20 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for whenever our heart condemns us, God is greater than our heart, and he knows everything.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21</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 Beloved, if our heart does not condemn us, we have confidence before God; </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22</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 and whatever we ask we receive from him, because we keep his commandments and do what pleases him.</a:t>
            </a:r>
            <a:r>
              <a:rPr lang="en-US" sz="3200" b="1" baseline="30000" dirty="0">
                <a:solidFill>
                  <a:schemeClr val="tx1">
                    <a:lumMod val="50000"/>
                    <a:lumOff val="50000"/>
                  </a:schemeClr>
                </a:solidFill>
                <a:effectLst>
                  <a:outerShdw blurRad="38100" dist="38100" dir="2700000" algn="tl">
                    <a:srgbClr val="000000">
                      <a:alpha val="43137"/>
                    </a:srgbClr>
                  </a:outerShdw>
                </a:effectLst>
                <a:latin typeface="+mn-lt"/>
              </a:rPr>
              <a:t> 23 </a:t>
            </a:r>
            <a:r>
              <a:rPr lang="en-US" sz="3200" b="1" dirty="0">
                <a:solidFill>
                  <a:schemeClr val="tx1">
                    <a:lumMod val="50000"/>
                    <a:lumOff val="50000"/>
                  </a:schemeClr>
                </a:solidFill>
                <a:effectLst>
                  <a:outerShdw blurRad="38100" dist="38100" dir="2700000" algn="tl">
                    <a:srgbClr val="000000">
                      <a:alpha val="43137"/>
                    </a:srgbClr>
                  </a:outerShdw>
                </a:effectLst>
                <a:latin typeface="+mn-lt"/>
              </a:rPr>
              <a:t>And this is his commandment, that we believe in the name of his Son Jesus Christ and love one another, just as he has commanded us. </a:t>
            </a:r>
            <a:r>
              <a:rPr lang="en-US" sz="3200" b="1" baseline="30000" dirty="0">
                <a:solidFill>
                  <a:srgbClr val="C00000"/>
                </a:solidFill>
                <a:effectLst>
                  <a:outerShdw blurRad="38100" dist="38100" dir="2700000" algn="tl">
                    <a:srgbClr val="000000">
                      <a:alpha val="43137"/>
                    </a:srgbClr>
                  </a:outerShdw>
                </a:effectLst>
                <a:latin typeface="+mn-lt"/>
              </a:rPr>
              <a:t>24</a:t>
            </a:r>
            <a:r>
              <a:rPr lang="en-US" sz="3200" b="1" dirty="0">
                <a:solidFill>
                  <a:srgbClr val="C00000"/>
                </a:solidFill>
                <a:effectLst>
                  <a:outerShdw blurRad="38100" dist="38100" dir="2700000" algn="tl">
                    <a:srgbClr val="000000">
                      <a:alpha val="43137"/>
                    </a:srgbClr>
                  </a:outerShdw>
                </a:effectLst>
                <a:latin typeface="+mn-lt"/>
              </a:rPr>
              <a:t> Whoever keeps his commandments abides in God, and God in him. And by this we know that he abides in us, by the Spirit whom he has given </a:t>
            </a:r>
            <a:r>
              <a:rPr lang="en-US" sz="3200" b="1" dirty="0" smtClean="0">
                <a:solidFill>
                  <a:srgbClr val="C00000"/>
                </a:solidFill>
                <a:effectLst>
                  <a:outerShdw blurRad="38100" dist="38100" dir="2700000" algn="tl">
                    <a:srgbClr val="000000">
                      <a:alpha val="43137"/>
                    </a:srgbClr>
                  </a:outerShdw>
                </a:effectLst>
                <a:latin typeface="+mn-lt"/>
              </a:rPr>
              <a:t>us</a:t>
            </a:r>
            <a:br>
              <a:rPr lang="en-US" sz="3200" b="1" dirty="0" smtClean="0">
                <a:solidFill>
                  <a:srgbClr val="C00000"/>
                </a:solidFill>
                <a:effectLst>
                  <a:outerShdw blurRad="38100" dist="38100" dir="2700000" algn="tl">
                    <a:srgbClr val="000000">
                      <a:alpha val="43137"/>
                    </a:srgbClr>
                  </a:outerShdw>
                </a:effectLst>
                <a:latin typeface="+mn-lt"/>
              </a:rPr>
            </a:br>
            <a:r>
              <a:rPr lang="en-US" sz="2400" b="1" dirty="0">
                <a:solidFill>
                  <a:srgbClr val="C00000"/>
                </a:solidFill>
                <a:effectLst>
                  <a:outerShdw blurRad="38100" dist="38100" dir="2700000" algn="tl">
                    <a:srgbClr val="000000">
                      <a:alpha val="43137"/>
                    </a:srgbClr>
                  </a:outerShdw>
                </a:effectLst>
                <a:latin typeface="+mn-lt"/>
              </a:rPr>
              <a:t/>
            </a:r>
            <a:br>
              <a:rPr lang="en-US" sz="2400" b="1" dirty="0">
                <a:solidFill>
                  <a:srgbClr val="C00000"/>
                </a:solidFill>
                <a:effectLst>
                  <a:outerShdw blurRad="38100" dist="38100" dir="2700000" algn="tl">
                    <a:srgbClr val="000000">
                      <a:alpha val="43137"/>
                    </a:srgbClr>
                  </a:outerShdw>
                </a:effectLst>
                <a:latin typeface="+mn-lt"/>
              </a:rPr>
            </a:br>
            <a:r>
              <a:rPr lang="en-US" sz="2400" b="1" dirty="0" smtClean="0">
                <a:solidFill>
                  <a:srgbClr val="C00000"/>
                </a:solidFill>
                <a:effectLst>
                  <a:outerShdw blurRad="38100" dist="38100" dir="2700000" algn="tl">
                    <a:srgbClr val="000000">
                      <a:alpha val="43137"/>
                    </a:srgbClr>
                  </a:outerShdw>
                </a:effectLst>
                <a:latin typeface="+mn-lt"/>
              </a:rPr>
              <a:t>1 John 3:18-24 ESV</a:t>
            </a:r>
            <a:endParaRPr lang="en-US" sz="2400" dirty="0">
              <a:solidFill>
                <a:srgbClr val="BF00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27106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743" y="2208438"/>
            <a:ext cx="10715171" cy="1325563"/>
          </a:xfrm>
        </p:spPr>
        <p:txBody>
          <a:bodyPr>
            <a:normAutofit fontScale="90000"/>
          </a:bodyPr>
          <a:lstStyle/>
          <a:p>
            <a:pPr algn="ctr"/>
            <a:r>
              <a:rPr lang="en-US" sz="4800" b="1" baseline="30000" dirty="0">
                <a:solidFill>
                  <a:srgbClr val="C00000"/>
                </a:solidFill>
                <a:effectLst>
                  <a:outerShdw blurRad="38100" dist="38100" dir="2700000" algn="tl">
                    <a:srgbClr val="000000">
                      <a:alpha val="43137"/>
                    </a:srgbClr>
                  </a:outerShdw>
                </a:effectLst>
                <a:latin typeface="+mn-lt"/>
              </a:rPr>
              <a:t>4 </a:t>
            </a:r>
            <a:r>
              <a:rPr lang="en-US" sz="4800" b="1" dirty="0">
                <a:solidFill>
                  <a:srgbClr val="C00000"/>
                </a:solidFill>
                <a:effectLst>
                  <a:outerShdw blurRad="38100" dist="38100" dir="2700000" algn="tl">
                    <a:srgbClr val="000000">
                      <a:alpha val="43137"/>
                    </a:srgbClr>
                  </a:outerShdw>
                </a:effectLst>
                <a:latin typeface="+mn-lt"/>
              </a:rPr>
              <a:t>Abide in me, and I in you. As the branch cannot bear fruit by itself, unless it abides in the vine, neither can you, unless you abide in me. </a:t>
            </a:r>
            <a:r>
              <a:rPr lang="en-US" sz="4800" b="1" baseline="30000" dirty="0">
                <a:solidFill>
                  <a:srgbClr val="C00000"/>
                </a:solidFill>
                <a:effectLst>
                  <a:outerShdw blurRad="38100" dist="38100" dir="2700000" algn="tl">
                    <a:srgbClr val="000000">
                      <a:alpha val="43137"/>
                    </a:srgbClr>
                  </a:outerShdw>
                </a:effectLst>
                <a:latin typeface="+mn-lt"/>
              </a:rPr>
              <a:t>5 </a:t>
            </a:r>
            <a:r>
              <a:rPr lang="en-US" sz="4800" b="1" dirty="0">
                <a:solidFill>
                  <a:srgbClr val="C00000"/>
                </a:solidFill>
                <a:effectLst>
                  <a:outerShdw blurRad="38100" dist="38100" dir="2700000" algn="tl">
                    <a:srgbClr val="000000">
                      <a:alpha val="43137"/>
                    </a:srgbClr>
                  </a:outerShdw>
                </a:effectLst>
                <a:latin typeface="+mn-lt"/>
              </a:rPr>
              <a:t>I am the vine; you are the branches. Whoever abides in me and I in him, he it is that bears much fruit, for apart from me you can do nothing.</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John 15:4-5 ESV</a:t>
            </a:r>
            <a:endParaRPr lang="en-US" sz="3600" dirty="0">
              <a:solidFill>
                <a:srgbClr val="C00000"/>
              </a:solidFill>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111" y="4146242"/>
            <a:ext cx="3707946" cy="246433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719616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TotalTime>
  <Words>27</Words>
  <Application>Microsoft Office PowerPoint</Application>
  <PresentationFormat>Widescreen</PresentationFormat>
  <Paragraphs>11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18 Little children, let us not love in word or talk but in deed and in truth.  19 By this we shall know that we are of the truth and reassure our heart before him; 20 for whenever our heart condemns us, God is greater than our heart, and he knows everything. 21 Beloved, if our heart does not condemn us, we have confidence before God; 22 and whatever we ask we receive from him, because we keep his commandments and do what pleases him. 23 And this is his commandment, that we believe in the name of his Son Jesus Christ and love one another, just as he has commanded us. 24 Whoever keeps his commandments abides in God, and God in him. And by this we know that he abides in us, by the Spirit whom he has given us  1 John 3:18-24 ESV</vt:lpstr>
      <vt:lpstr>18 Little children, let us not love in word or talk but in deed and in truth.  19 By this we shall know that we are of the truth and reassure our heart before him; 20 for whenever our heart condemns us, God is greater than our heart, and he knows everything. 21 Beloved, if our heart does not condemn us, we have confidence before God; 22 and whatever we ask we receive from him, because we keep his commandments and do what pleases him. 23 And this is his commandment, that we believe in the name of his Son Jesus Christ and love one another, just as he has commanded us. 24 Whoever keeps his commandments abides in God, and God in him. And by this we know that he abides in us, by the Spirit whom he has given us  1 John 3:18-24 ESV</vt:lpstr>
      <vt:lpstr>The heart is deceitful above all things, and desperately sick; who can understand it?  Jeremiah 17:9 ESV</vt:lpstr>
      <vt:lpstr>23 Search me, O God, and know my heart! Try me and know my thoughts!  24 And see if there be any grievous way in me, and lead me in the way everlasting!  Psalm 139:23-24 ESV</vt:lpstr>
      <vt:lpstr>18 Little children, let us not love in word or talk but in deed and in truth.  19 By this we shall know that we are of the truth and reassure our heart before him; 20 for whenever our heart condemns us, God is greater than our heart, and he knows everything. 21 Beloved, if our heart does not condemn us, we have confidence before God; 22 and whatever we ask we receive from him, because we keep his commandments and do what pleases him. 23 And this is his commandment, that we believe in the name of his Son Jesus Christ and love one another, just as he has commanded us. 24 Whoever keeps his commandments abides in God, and God in him. And by this we know that he abides in us, by the Spirit whom he has given us  1 John 3:18-24 ESV</vt:lpstr>
      <vt:lpstr>18 Little children, let us not love in word or talk but in deed and in truth.  19 By this we shall know that we are of the truth and reassure our heart before him; 20 for whenever our heart condemns us, God is greater than our heart, and he knows everything. 21 Beloved, if our heart does not condemn us, we have confidence before God; 22 and whatever we ask we receive from him, because we keep his commandments and do what pleases him. 23 And this is his commandment, that we believe in the name of his Son Jesus Christ and love one another, just as he has commanded us. 24 Whoever keeps his commandments abides in God, and God in him. And by this we know that he abides in us, by the Spirit whom he has given us  1 John 3:18-24 ESV</vt:lpstr>
      <vt:lpstr>18 Little children, let us not love in word or talk but in deed and in truth.  19 By this we shall know that we are of the truth and reassure our heart before him; 20 for whenever our heart condemns us, God is greater than our heart, and he knows everything. 21 Beloved, if our heart does not condemn us, we have confidence before God; 22 and whatever we ask we receive from him, because we keep his commandments and do what pleases him. 23 And this is his commandment, that we believe in the name of his Son Jesus Christ and love one another, just as he has commanded us. 24 Whoever keeps his commandments abides in God, and God in him. And by this we know that he abides in us, by the Spirit whom he has given us  1 John 3:18-24 ESV</vt:lpstr>
      <vt:lpstr>14 And this is the confidence that we have toward him, that if we ask anything according to his will he hears us. 15 And if we know that he hears us in whatever we ask, we know that we have the requests that we have asked of him.  1 John 5:14-15 ESV</vt:lpstr>
      <vt:lpstr>18 Little children, let us not love in word or talk but in deed and in truth.  19 By this we shall know that we are of the truth and reassure our heart before him; 20 for whenever our heart condemns us, God is greater than our heart, and he knows everything. 21 Beloved, if our heart does not condemn us, we have confidence before God; 22 and whatever we ask we receive from him, because we keep his commandments and do what pleases him. 23 And this is his commandment, that we believe in the name of his Son Jesus Christ and love one another, just as he has commanded us. 24 Whoever keeps his commandments abides in God, and God in him. And by this we know that he abides in us, by the Spirit whom he has given us  1 John 3:18-24 ESV</vt:lpstr>
      <vt:lpstr>18 Little children, let us not love in word or talk but in deed and in truth.  19 By this we shall know that we are of the truth and reassure our heart before him; 20 for whenever our heart condemns us, God is greater than our heart, and he knows everything. 21 Beloved, if our heart does not condemn us, we have confidence before God; 22 and whatever we ask we receive from him, because we keep his commandments and do what pleases him. 23 And this is his commandment, that we believe in the name of his Son Jesus Christ and love one another, just as he has commanded us. 24 Whoever keeps his commandments abides in God, and God in him. And by this we know that he abides in us, by the Spirit whom he has given us  1 John 3:18-24 ESV</vt:lpstr>
      <vt:lpstr>4 Abide in me, and I in you. As the branch cannot bear fruit by itself, unless it abides in the vine, neither can you, unless you abide in me. 5 I am the vine; you are the branches. Whoever abides in me and I in him, he it is that bears much fruit, for apart from me you can do nothing.  John 15:4-5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13</cp:revision>
  <dcterms:created xsi:type="dcterms:W3CDTF">2018-02-17T21:48:28Z</dcterms:created>
  <dcterms:modified xsi:type="dcterms:W3CDTF">2018-02-25T10:30:44Z</dcterms:modified>
</cp:coreProperties>
</file>