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76" r:id="rId4"/>
    <p:sldId id="277" r:id="rId5"/>
    <p:sldId id="278" r:id="rId6"/>
    <p:sldId id="261" r:id="rId7"/>
    <p:sldId id="279" r:id="rId8"/>
    <p:sldId id="263" r:id="rId9"/>
    <p:sldId id="270" r:id="rId10"/>
    <p:sldId id="280" r:id="rId11"/>
    <p:sldId id="281" r:id="rId12"/>
    <p:sldId id="28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C1F0D"/>
    <a:srgbClr val="642116"/>
    <a:srgbClr val="802A1D"/>
    <a:srgbClr val="8F1423"/>
    <a:srgbClr val="CC3300"/>
    <a:srgbClr val="E192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90" y="17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B3DBC4-066D-4B8A-A504-81D4C7B4EAC9}" type="datetimeFigureOut">
              <a:rPr lang="en-US" smtClean="0"/>
              <a:t>2/11/2018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6DA755-D607-477A-A6C6-628BE41FE485}" type="slidenum">
              <a:rPr lang="en-US" smtClean="0"/>
              <a:t>‹#›</a:t>
            </a:fld>
            <a:endParaRPr lang="en-US"/>
          </a:p>
        </p:txBody>
      </p:sp>
    </p:spTree>
    <p:extLst>
      <p:ext uri="{BB962C8B-B14F-4D97-AF65-F5344CB8AC3E}">
        <p14:creationId xmlns:p14="http://schemas.microsoft.com/office/powerpoint/2010/main" val="2439968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B3DBC4-066D-4B8A-A504-81D4C7B4EAC9}" type="datetimeFigureOut">
              <a:rPr lang="en-US" smtClean="0"/>
              <a:t>2/11/2018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6DA755-D607-477A-A6C6-628BE41FE485}" type="slidenum">
              <a:rPr lang="en-US" smtClean="0"/>
              <a:t>‹#›</a:t>
            </a:fld>
            <a:endParaRPr lang="en-US"/>
          </a:p>
        </p:txBody>
      </p:sp>
    </p:spTree>
    <p:extLst>
      <p:ext uri="{BB962C8B-B14F-4D97-AF65-F5344CB8AC3E}">
        <p14:creationId xmlns:p14="http://schemas.microsoft.com/office/powerpoint/2010/main" val="675525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B3DBC4-066D-4B8A-A504-81D4C7B4EAC9}" type="datetimeFigureOut">
              <a:rPr lang="en-US" smtClean="0"/>
              <a:t>2/11/2018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6DA755-D607-477A-A6C6-628BE41FE485}" type="slidenum">
              <a:rPr lang="en-US" smtClean="0"/>
              <a:t>‹#›</a:t>
            </a:fld>
            <a:endParaRPr lang="en-US"/>
          </a:p>
        </p:txBody>
      </p:sp>
    </p:spTree>
    <p:extLst>
      <p:ext uri="{BB962C8B-B14F-4D97-AF65-F5344CB8AC3E}">
        <p14:creationId xmlns:p14="http://schemas.microsoft.com/office/powerpoint/2010/main" val="2519746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5B3DBC4-066D-4B8A-A504-81D4C7B4EAC9}" type="datetimeFigureOut">
              <a:rPr lang="en-US" smtClean="0"/>
              <a:t>2/11/2018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6DA755-D607-477A-A6C6-628BE41FE485}" type="slidenum">
              <a:rPr lang="en-US" smtClean="0"/>
              <a:t>‹#›</a:t>
            </a:fld>
            <a:endParaRPr lang="en-US"/>
          </a:p>
        </p:txBody>
      </p:sp>
    </p:spTree>
    <p:extLst>
      <p:ext uri="{BB962C8B-B14F-4D97-AF65-F5344CB8AC3E}">
        <p14:creationId xmlns:p14="http://schemas.microsoft.com/office/powerpoint/2010/main" val="2224552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5B3DBC4-066D-4B8A-A504-81D4C7B4EAC9}" type="datetimeFigureOut">
              <a:rPr lang="en-US" smtClean="0"/>
              <a:t>2/11/2018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6DA755-D607-477A-A6C6-628BE41FE485}" type="slidenum">
              <a:rPr lang="en-US" smtClean="0"/>
              <a:t>‹#›</a:t>
            </a:fld>
            <a:endParaRPr lang="en-US"/>
          </a:p>
        </p:txBody>
      </p:sp>
    </p:spTree>
    <p:extLst>
      <p:ext uri="{BB962C8B-B14F-4D97-AF65-F5344CB8AC3E}">
        <p14:creationId xmlns:p14="http://schemas.microsoft.com/office/powerpoint/2010/main" val="3096893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B3DBC4-066D-4B8A-A504-81D4C7B4EAC9}" type="datetimeFigureOut">
              <a:rPr lang="en-US" smtClean="0"/>
              <a:t>2/11/2018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6DA755-D607-477A-A6C6-628BE41FE485}" type="slidenum">
              <a:rPr lang="en-US" smtClean="0"/>
              <a:t>‹#›</a:t>
            </a:fld>
            <a:endParaRPr lang="en-US"/>
          </a:p>
        </p:txBody>
      </p:sp>
    </p:spTree>
    <p:extLst>
      <p:ext uri="{BB962C8B-B14F-4D97-AF65-F5344CB8AC3E}">
        <p14:creationId xmlns:p14="http://schemas.microsoft.com/office/powerpoint/2010/main" val="3981601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B3DBC4-066D-4B8A-A504-81D4C7B4EAC9}" type="datetimeFigureOut">
              <a:rPr lang="en-US" smtClean="0"/>
              <a:t>2/11/2018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6DA755-D607-477A-A6C6-628BE41FE485}" type="slidenum">
              <a:rPr lang="en-US" smtClean="0"/>
              <a:t>‹#›</a:t>
            </a:fld>
            <a:endParaRPr lang="en-US"/>
          </a:p>
        </p:txBody>
      </p:sp>
    </p:spTree>
    <p:extLst>
      <p:ext uri="{BB962C8B-B14F-4D97-AF65-F5344CB8AC3E}">
        <p14:creationId xmlns:p14="http://schemas.microsoft.com/office/powerpoint/2010/main" val="3614337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B3DBC4-066D-4B8A-A504-81D4C7B4EAC9}" type="datetimeFigureOut">
              <a:rPr lang="en-US" smtClean="0"/>
              <a:t>2/11/2018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6DA755-D607-477A-A6C6-628BE41FE485}" type="slidenum">
              <a:rPr lang="en-US" smtClean="0"/>
              <a:t>‹#›</a:t>
            </a:fld>
            <a:endParaRPr lang="en-US"/>
          </a:p>
        </p:txBody>
      </p:sp>
    </p:spTree>
    <p:extLst>
      <p:ext uri="{BB962C8B-B14F-4D97-AF65-F5344CB8AC3E}">
        <p14:creationId xmlns:p14="http://schemas.microsoft.com/office/powerpoint/2010/main" val="63297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B3DBC4-066D-4B8A-A504-81D4C7B4EAC9}" type="datetimeFigureOut">
              <a:rPr lang="en-US" smtClean="0"/>
              <a:t>2/11/2018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6DA755-D607-477A-A6C6-628BE41FE485}" type="slidenum">
              <a:rPr lang="en-US" smtClean="0"/>
              <a:t>‹#›</a:t>
            </a:fld>
            <a:endParaRPr lang="en-US"/>
          </a:p>
        </p:txBody>
      </p:sp>
    </p:spTree>
    <p:extLst>
      <p:ext uri="{BB962C8B-B14F-4D97-AF65-F5344CB8AC3E}">
        <p14:creationId xmlns:p14="http://schemas.microsoft.com/office/powerpoint/2010/main" val="1539244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B3DBC4-066D-4B8A-A504-81D4C7B4EAC9}" type="datetimeFigureOut">
              <a:rPr lang="en-US" smtClean="0"/>
              <a:t>2/11/2018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6DA755-D607-477A-A6C6-628BE41FE485}" type="slidenum">
              <a:rPr lang="en-US" smtClean="0"/>
              <a:t>‹#›</a:t>
            </a:fld>
            <a:endParaRPr lang="en-US"/>
          </a:p>
        </p:txBody>
      </p:sp>
    </p:spTree>
    <p:extLst>
      <p:ext uri="{BB962C8B-B14F-4D97-AF65-F5344CB8AC3E}">
        <p14:creationId xmlns:p14="http://schemas.microsoft.com/office/powerpoint/2010/main" val="3084998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B3DBC4-066D-4B8A-A504-81D4C7B4EAC9}" type="datetimeFigureOut">
              <a:rPr lang="en-US" smtClean="0"/>
              <a:t>2/11/2018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6DA755-D607-477A-A6C6-628BE41FE485}" type="slidenum">
              <a:rPr lang="en-US" smtClean="0"/>
              <a:t>‹#›</a:t>
            </a:fld>
            <a:endParaRPr lang="en-US"/>
          </a:p>
        </p:txBody>
      </p:sp>
    </p:spTree>
    <p:extLst>
      <p:ext uri="{BB962C8B-B14F-4D97-AF65-F5344CB8AC3E}">
        <p14:creationId xmlns:p14="http://schemas.microsoft.com/office/powerpoint/2010/main" val="1807000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B3DBC4-066D-4B8A-A504-81D4C7B4EAC9}" type="datetimeFigureOut">
              <a:rPr lang="en-US" smtClean="0"/>
              <a:t>2/11/2018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6DA755-D607-477A-A6C6-628BE41FE485}" type="slidenum">
              <a:rPr lang="en-US" smtClean="0"/>
              <a:t>‹#›</a:t>
            </a:fld>
            <a:endParaRPr lang="en-US"/>
          </a:p>
        </p:txBody>
      </p:sp>
    </p:spTree>
    <p:extLst>
      <p:ext uri="{BB962C8B-B14F-4D97-AF65-F5344CB8AC3E}">
        <p14:creationId xmlns:p14="http://schemas.microsoft.com/office/powerpoint/2010/main" val="4027051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9783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171" y="394153"/>
            <a:ext cx="11843657" cy="5077733"/>
          </a:xfrm>
        </p:spPr>
        <p:txBody>
          <a:bodyPr>
            <a:noAutofit/>
          </a:bodyPr>
          <a:lstStyle/>
          <a:p>
            <a:pPr lvl="0" algn="ctr"/>
            <a:r>
              <a:rPr lang="en-US" sz="3000" b="1" baseline="30000" dirty="0">
                <a:solidFill>
                  <a:srgbClr val="8C1F0D"/>
                </a:solidFill>
                <a:effectLst>
                  <a:outerShdw blurRad="38100" dist="38100" dir="2700000" algn="tl">
                    <a:srgbClr val="000000">
                      <a:alpha val="43137"/>
                    </a:srgbClr>
                  </a:outerShdw>
                </a:effectLst>
                <a:latin typeface="+mn-lt"/>
              </a:rPr>
              <a:t>4 </a:t>
            </a:r>
            <a:r>
              <a:rPr lang="en-US" sz="3000" b="1" dirty="0">
                <a:solidFill>
                  <a:srgbClr val="8C1F0D"/>
                </a:solidFill>
                <a:effectLst>
                  <a:outerShdw blurRad="38100" dist="38100" dir="2700000" algn="tl">
                    <a:srgbClr val="000000">
                      <a:alpha val="43137"/>
                    </a:srgbClr>
                  </a:outerShdw>
                </a:effectLst>
                <a:latin typeface="+mn-lt"/>
              </a:rPr>
              <a:t>Everyone who makes a practice of sinning also practices lawlessness; sin is lawlessness. </a:t>
            </a:r>
            <a:r>
              <a:rPr lang="en-US" sz="3000" b="1" baseline="30000" dirty="0">
                <a:solidFill>
                  <a:srgbClr val="8C1F0D"/>
                </a:solidFill>
                <a:effectLst>
                  <a:outerShdw blurRad="38100" dist="38100" dir="2700000" algn="tl">
                    <a:srgbClr val="000000">
                      <a:alpha val="43137"/>
                    </a:srgbClr>
                  </a:outerShdw>
                </a:effectLst>
                <a:latin typeface="+mn-lt"/>
              </a:rPr>
              <a:t>5 </a:t>
            </a:r>
            <a:r>
              <a:rPr lang="en-US" sz="3000" b="1" dirty="0">
                <a:solidFill>
                  <a:srgbClr val="8C1F0D"/>
                </a:solidFill>
                <a:effectLst>
                  <a:outerShdw blurRad="38100" dist="38100" dir="2700000" algn="tl">
                    <a:srgbClr val="000000">
                      <a:alpha val="43137"/>
                    </a:srgbClr>
                  </a:outerShdw>
                </a:effectLst>
                <a:latin typeface="+mn-lt"/>
              </a:rPr>
              <a:t>You know that he appeared in order to take away sins, and in him there is no sin. </a:t>
            </a:r>
            <a:r>
              <a:rPr lang="en-US" sz="3000" b="1" baseline="30000" dirty="0">
                <a:solidFill>
                  <a:srgbClr val="8C1F0D"/>
                </a:solidFill>
                <a:effectLst>
                  <a:outerShdw blurRad="38100" dist="38100" dir="2700000" algn="tl">
                    <a:srgbClr val="000000">
                      <a:alpha val="43137"/>
                    </a:srgbClr>
                  </a:outerShdw>
                </a:effectLst>
                <a:latin typeface="+mn-lt"/>
              </a:rPr>
              <a:t>6 </a:t>
            </a:r>
            <a:r>
              <a:rPr lang="en-US" sz="3000" b="1" dirty="0">
                <a:solidFill>
                  <a:srgbClr val="8C1F0D"/>
                </a:solidFill>
                <a:effectLst>
                  <a:outerShdw blurRad="38100" dist="38100" dir="2700000" algn="tl">
                    <a:srgbClr val="000000">
                      <a:alpha val="43137"/>
                    </a:srgbClr>
                  </a:outerShdw>
                </a:effectLst>
                <a:latin typeface="+mn-lt"/>
              </a:rPr>
              <a:t>No one who abides in him keeps on sinning; no one who keeps on sinning has either seen him or known him. </a:t>
            </a:r>
            <a:r>
              <a:rPr lang="en-US" sz="3000" b="1" baseline="30000" dirty="0">
                <a:solidFill>
                  <a:srgbClr val="8C1F0D"/>
                </a:solidFill>
                <a:effectLst>
                  <a:outerShdw blurRad="38100" dist="38100" dir="2700000" algn="tl">
                    <a:srgbClr val="000000">
                      <a:alpha val="43137"/>
                    </a:srgbClr>
                  </a:outerShdw>
                </a:effectLst>
                <a:latin typeface="+mn-lt"/>
              </a:rPr>
              <a:t>7 </a:t>
            </a:r>
            <a:r>
              <a:rPr lang="en-US" sz="3000" b="1" dirty="0">
                <a:solidFill>
                  <a:srgbClr val="8C1F0D"/>
                </a:solidFill>
                <a:effectLst>
                  <a:outerShdw blurRad="38100" dist="38100" dir="2700000" algn="tl">
                    <a:srgbClr val="000000">
                      <a:alpha val="43137"/>
                    </a:srgbClr>
                  </a:outerShdw>
                </a:effectLst>
                <a:latin typeface="+mn-lt"/>
              </a:rPr>
              <a:t>Little children, let no one deceive you. Whoever practices righteousness is righteous, as he is righteous. </a:t>
            </a:r>
            <a:r>
              <a:rPr lang="en-US" sz="3000" b="1" baseline="30000" dirty="0">
                <a:solidFill>
                  <a:srgbClr val="8C1F0D"/>
                </a:solidFill>
                <a:effectLst>
                  <a:outerShdw blurRad="38100" dist="38100" dir="2700000" algn="tl">
                    <a:srgbClr val="000000">
                      <a:alpha val="43137"/>
                    </a:srgbClr>
                  </a:outerShdw>
                </a:effectLst>
                <a:latin typeface="+mn-lt"/>
              </a:rPr>
              <a:t>8 </a:t>
            </a:r>
            <a:r>
              <a:rPr lang="en-US" sz="3000" b="1" dirty="0">
                <a:solidFill>
                  <a:srgbClr val="8C1F0D"/>
                </a:solidFill>
                <a:effectLst>
                  <a:outerShdw blurRad="38100" dist="38100" dir="2700000" algn="tl">
                    <a:srgbClr val="000000">
                      <a:alpha val="43137"/>
                    </a:srgbClr>
                  </a:outerShdw>
                </a:effectLst>
                <a:latin typeface="+mn-lt"/>
              </a:rPr>
              <a:t>Whoever makes a practice of sinning is of the devil, for the devil has been sinning from the beginning. The reason the Son of God appeared was to destroy the works of the devil. </a:t>
            </a:r>
            <a:r>
              <a:rPr lang="en-US" sz="3000" b="1" baseline="30000" dirty="0">
                <a:solidFill>
                  <a:srgbClr val="8C1F0D"/>
                </a:solidFill>
                <a:effectLst>
                  <a:outerShdw blurRad="38100" dist="38100" dir="2700000" algn="tl">
                    <a:srgbClr val="000000">
                      <a:alpha val="43137"/>
                    </a:srgbClr>
                  </a:outerShdw>
                </a:effectLst>
                <a:latin typeface="+mn-lt"/>
              </a:rPr>
              <a:t>9 </a:t>
            </a:r>
            <a:r>
              <a:rPr lang="en-US" sz="3000" b="1" dirty="0">
                <a:solidFill>
                  <a:srgbClr val="8C1F0D"/>
                </a:solidFill>
                <a:effectLst>
                  <a:outerShdw blurRad="38100" dist="38100" dir="2700000" algn="tl">
                    <a:srgbClr val="000000">
                      <a:alpha val="43137"/>
                    </a:srgbClr>
                  </a:outerShdw>
                </a:effectLst>
                <a:latin typeface="+mn-lt"/>
              </a:rPr>
              <a:t>No one born of God makes a practice of sinning, for God's seed abides in him; and he cannot keep on sinning, because he has been born of God. </a:t>
            </a:r>
            <a:r>
              <a:rPr lang="en-US" sz="3000" b="1" baseline="30000" dirty="0">
                <a:solidFill>
                  <a:srgbClr val="8C1F0D"/>
                </a:solidFill>
                <a:effectLst>
                  <a:outerShdw blurRad="38100" dist="38100" dir="2700000" algn="tl">
                    <a:srgbClr val="000000">
                      <a:alpha val="43137"/>
                    </a:srgbClr>
                  </a:outerShdw>
                </a:effectLst>
                <a:latin typeface="+mn-lt"/>
              </a:rPr>
              <a:t>10 </a:t>
            </a:r>
            <a:r>
              <a:rPr lang="en-US" sz="3000" b="1" dirty="0">
                <a:solidFill>
                  <a:srgbClr val="8C1F0D"/>
                </a:solidFill>
                <a:effectLst>
                  <a:outerShdw blurRad="38100" dist="38100" dir="2700000" algn="tl">
                    <a:srgbClr val="000000">
                      <a:alpha val="43137"/>
                    </a:srgbClr>
                  </a:outerShdw>
                </a:effectLst>
                <a:latin typeface="+mn-lt"/>
              </a:rPr>
              <a:t>By this it is evident who are the children of God, and who are the children of the devil: whoever does not practice righteousness is not of God, nor is the one who does not love his brother.</a:t>
            </a:r>
            <a:endParaRPr lang="en-US" sz="3000" dirty="0">
              <a:solidFill>
                <a:srgbClr val="8C1F0D"/>
              </a:solidFill>
              <a:effectLst>
                <a:outerShdw blurRad="38100" dist="38100" dir="2700000" algn="tl">
                  <a:srgbClr val="000000">
                    <a:alpha val="43137"/>
                  </a:srgbClr>
                </a:outerShdw>
              </a:effectLst>
              <a:latin typeface="+mn-lt"/>
            </a:endParaRPr>
          </a:p>
        </p:txBody>
      </p:sp>
      <p:sp>
        <p:nvSpPr>
          <p:cNvPr id="4" name="TextBox 3"/>
          <p:cNvSpPr txBox="1"/>
          <p:nvPr/>
        </p:nvSpPr>
        <p:spPr>
          <a:xfrm>
            <a:off x="4746170" y="5994400"/>
            <a:ext cx="2699657" cy="461665"/>
          </a:xfrm>
          <a:prstGeom prst="rect">
            <a:avLst/>
          </a:prstGeom>
          <a:noFill/>
        </p:spPr>
        <p:txBody>
          <a:bodyPr wrap="square" rtlCol="0">
            <a:spAutoFit/>
          </a:bodyPr>
          <a:lstStyle/>
          <a:p>
            <a:r>
              <a:rPr lang="en-US" sz="2400" b="1" dirty="0">
                <a:solidFill>
                  <a:srgbClr val="8C1F0D"/>
                </a:solidFill>
                <a:effectLst>
                  <a:outerShdw blurRad="38100" dist="38100" dir="2700000" algn="tl">
                    <a:srgbClr val="000000">
                      <a:alpha val="43137"/>
                    </a:srgbClr>
                  </a:outerShdw>
                </a:effectLst>
                <a:ea typeface="+mj-ea"/>
                <a:cs typeface="+mj-cs"/>
              </a:rPr>
              <a:t>1 John </a:t>
            </a:r>
            <a:r>
              <a:rPr lang="en-US" sz="2400" b="1" dirty="0" smtClean="0">
                <a:solidFill>
                  <a:srgbClr val="8C1F0D"/>
                </a:solidFill>
                <a:effectLst>
                  <a:outerShdw blurRad="38100" dist="38100" dir="2700000" algn="tl">
                    <a:srgbClr val="000000">
                      <a:alpha val="43137"/>
                    </a:srgbClr>
                  </a:outerShdw>
                </a:effectLst>
                <a:ea typeface="+mj-ea"/>
                <a:cs typeface="+mj-cs"/>
              </a:rPr>
              <a:t>3:4-10 </a:t>
            </a:r>
            <a:r>
              <a:rPr lang="en-US" sz="2400" b="1" dirty="0">
                <a:solidFill>
                  <a:srgbClr val="8C1F0D"/>
                </a:solidFill>
                <a:effectLst>
                  <a:outerShdw blurRad="38100" dist="38100" dir="2700000" algn="tl">
                    <a:srgbClr val="000000">
                      <a:alpha val="43137"/>
                    </a:srgbClr>
                  </a:outerShdw>
                </a:effectLst>
                <a:ea typeface="+mj-ea"/>
                <a:cs typeface="+mj-cs"/>
              </a:rPr>
              <a:t>ESV</a:t>
            </a:r>
          </a:p>
        </p:txBody>
      </p:sp>
    </p:spTree>
    <p:extLst>
      <p:ext uri="{BB962C8B-B14F-4D97-AF65-F5344CB8AC3E}">
        <p14:creationId xmlns:p14="http://schemas.microsoft.com/office/powerpoint/2010/main" val="3601377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171" y="394153"/>
            <a:ext cx="11843657" cy="5077733"/>
          </a:xfrm>
        </p:spPr>
        <p:txBody>
          <a:bodyPr>
            <a:noAutofit/>
          </a:bodyPr>
          <a:lstStyle/>
          <a:p>
            <a:pPr lvl="0" algn="ctr"/>
            <a:r>
              <a:rPr lang="en-US" sz="3000" b="1" baseline="30000" dirty="0">
                <a:solidFill>
                  <a:schemeClr val="bg1">
                    <a:lumMod val="50000"/>
                  </a:schemeClr>
                </a:solidFill>
                <a:effectLst>
                  <a:outerShdw blurRad="38100" dist="38100" dir="2700000" algn="tl">
                    <a:srgbClr val="000000">
                      <a:alpha val="43137"/>
                    </a:srgbClr>
                  </a:outerShdw>
                </a:effectLst>
                <a:latin typeface="+mn-lt"/>
              </a:rPr>
              <a:t>4 </a:t>
            </a:r>
            <a:r>
              <a:rPr lang="en-US" sz="3000" b="1" dirty="0">
                <a:solidFill>
                  <a:schemeClr val="bg1">
                    <a:lumMod val="50000"/>
                  </a:schemeClr>
                </a:solidFill>
                <a:effectLst>
                  <a:outerShdw blurRad="38100" dist="38100" dir="2700000" algn="tl">
                    <a:srgbClr val="000000">
                      <a:alpha val="43137"/>
                    </a:srgbClr>
                  </a:outerShdw>
                </a:effectLst>
                <a:latin typeface="+mn-lt"/>
              </a:rPr>
              <a:t>Everyone who makes a practice of sinning also practices lawlessness; sin is lawlessness. </a:t>
            </a:r>
            <a:r>
              <a:rPr lang="en-US" sz="3000" b="1" baseline="30000" dirty="0">
                <a:solidFill>
                  <a:schemeClr val="bg1">
                    <a:lumMod val="50000"/>
                  </a:schemeClr>
                </a:solidFill>
                <a:effectLst>
                  <a:outerShdw blurRad="38100" dist="38100" dir="2700000" algn="tl">
                    <a:srgbClr val="000000">
                      <a:alpha val="43137"/>
                    </a:srgbClr>
                  </a:outerShdw>
                </a:effectLst>
                <a:latin typeface="+mn-lt"/>
              </a:rPr>
              <a:t>5 </a:t>
            </a:r>
            <a:r>
              <a:rPr lang="en-US" sz="3000" b="1" dirty="0">
                <a:solidFill>
                  <a:schemeClr val="bg1">
                    <a:lumMod val="50000"/>
                  </a:schemeClr>
                </a:solidFill>
                <a:effectLst>
                  <a:outerShdw blurRad="38100" dist="38100" dir="2700000" algn="tl">
                    <a:srgbClr val="000000">
                      <a:alpha val="43137"/>
                    </a:srgbClr>
                  </a:outerShdw>
                </a:effectLst>
                <a:latin typeface="+mn-lt"/>
              </a:rPr>
              <a:t>You know that he appeared in order to take away sins, and in him there is no sin. </a:t>
            </a:r>
            <a:r>
              <a:rPr lang="en-US" sz="3000" b="1" baseline="30000" dirty="0">
                <a:solidFill>
                  <a:schemeClr val="bg1">
                    <a:lumMod val="50000"/>
                  </a:schemeClr>
                </a:solidFill>
                <a:effectLst>
                  <a:outerShdw blurRad="38100" dist="38100" dir="2700000" algn="tl">
                    <a:srgbClr val="000000">
                      <a:alpha val="43137"/>
                    </a:srgbClr>
                  </a:outerShdw>
                </a:effectLst>
                <a:latin typeface="+mn-lt"/>
              </a:rPr>
              <a:t>6 </a:t>
            </a:r>
            <a:r>
              <a:rPr lang="en-US" sz="3000" b="1" dirty="0">
                <a:solidFill>
                  <a:schemeClr val="bg1">
                    <a:lumMod val="50000"/>
                  </a:schemeClr>
                </a:solidFill>
                <a:effectLst>
                  <a:outerShdw blurRad="38100" dist="38100" dir="2700000" algn="tl">
                    <a:srgbClr val="000000">
                      <a:alpha val="43137"/>
                    </a:srgbClr>
                  </a:outerShdw>
                </a:effectLst>
                <a:latin typeface="+mn-lt"/>
              </a:rPr>
              <a:t>No one who abides in him keeps on sinning; no one who keeps on sinning has either seen him or known him. </a:t>
            </a:r>
            <a:r>
              <a:rPr lang="en-US" sz="3000" b="1" baseline="30000" dirty="0">
                <a:solidFill>
                  <a:schemeClr val="bg1">
                    <a:lumMod val="50000"/>
                  </a:schemeClr>
                </a:solidFill>
                <a:effectLst>
                  <a:outerShdw blurRad="38100" dist="38100" dir="2700000" algn="tl">
                    <a:srgbClr val="000000">
                      <a:alpha val="43137"/>
                    </a:srgbClr>
                  </a:outerShdw>
                </a:effectLst>
                <a:latin typeface="+mn-lt"/>
              </a:rPr>
              <a:t>7 </a:t>
            </a:r>
            <a:r>
              <a:rPr lang="en-US" sz="3000" b="1" dirty="0">
                <a:solidFill>
                  <a:schemeClr val="bg1">
                    <a:lumMod val="50000"/>
                  </a:schemeClr>
                </a:solidFill>
                <a:effectLst>
                  <a:outerShdw blurRad="38100" dist="38100" dir="2700000" algn="tl">
                    <a:srgbClr val="000000">
                      <a:alpha val="43137"/>
                    </a:srgbClr>
                  </a:outerShdw>
                </a:effectLst>
                <a:latin typeface="+mn-lt"/>
              </a:rPr>
              <a:t>Little children, let no one deceive you. Whoever practices righteousness is righteous, as he is righteous. </a:t>
            </a:r>
            <a:r>
              <a:rPr lang="en-US" sz="3000" b="1" baseline="30000" dirty="0">
                <a:solidFill>
                  <a:schemeClr val="bg1">
                    <a:lumMod val="50000"/>
                  </a:schemeClr>
                </a:solidFill>
                <a:effectLst>
                  <a:outerShdw blurRad="38100" dist="38100" dir="2700000" algn="tl">
                    <a:srgbClr val="000000">
                      <a:alpha val="43137"/>
                    </a:srgbClr>
                  </a:outerShdw>
                </a:effectLst>
                <a:latin typeface="+mn-lt"/>
              </a:rPr>
              <a:t>8 </a:t>
            </a:r>
            <a:r>
              <a:rPr lang="en-US" sz="3000" b="1" dirty="0">
                <a:solidFill>
                  <a:schemeClr val="bg1">
                    <a:lumMod val="50000"/>
                  </a:schemeClr>
                </a:solidFill>
                <a:effectLst>
                  <a:outerShdw blurRad="38100" dist="38100" dir="2700000" algn="tl">
                    <a:srgbClr val="000000">
                      <a:alpha val="43137"/>
                    </a:srgbClr>
                  </a:outerShdw>
                </a:effectLst>
                <a:latin typeface="+mn-lt"/>
              </a:rPr>
              <a:t>Whoever makes a practice of sinning is of the devil, for the devil has been sinning from the beginning. The reason the Son of God appeared was to destroy the works of the devil. </a:t>
            </a:r>
            <a:r>
              <a:rPr lang="en-US" sz="3000" b="1" baseline="30000" dirty="0">
                <a:solidFill>
                  <a:schemeClr val="bg1">
                    <a:lumMod val="50000"/>
                  </a:schemeClr>
                </a:solidFill>
                <a:effectLst>
                  <a:outerShdw blurRad="38100" dist="38100" dir="2700000" algn="tl">
                    <a:srgbClr val="000000">
                      <a:alpha val="43137"/>
                    </a:srgbClr>
                  </a:outerShdw>
                </a:effectLst>
                <a:latin typeface="+mn-lt"/>
              </a:rPr>
              <a:t>9 </a:t>
            </a:r>
            <a:r>
              <a:rPr lang="en-US" sz="3000" b="1" dirty="0">
                <a:solidFill>
                  <a:schemeClr val="bg1">
                    <a:lumMod val="50000"/>
                  </a:schemeClr>
                </a:solidFill>
                <a:effectLst>
                  <a:outerShdw blurRad="38100" dist="38100" dir="2700000" algn="tl">
                    <a:srgbClr val="000000">
                      <a:alpha val="43137"/>
                    </a:srgbClr>
                  </a:outerShdw>
                </a:effectLst>
                <a:latin typeface="+mn-lt"/>
              </a:rPr>
              <a:t>No one born of God makes a practice of sinning, for God's seed abides in him; and he cannot keep on sinning, because he has been born of God. </a:t>
            </a:r>
            <a:r>
              <a:rPr lang="en-US" sz="3000" b="1" baseline="30000" dirty="0">
                <a:solidFill>
                  <a:srgbClr val="8C1F0D"/>
                </a:solidFill>
                <a:effectLst>
                  <a:outerShdw blurRad="38100" dist="38100" dir="2700000" algn="tl">
                    <a:srgbClr val="000000">
                      <a:alpha val="43137"/>
                    </a:srgbClr>
                  </a:outerShdw>
                </a:effectLst>
                <a:latin typeface="+mn-lt"/>
              </a:rPr>
              <a:t>10 </a:t>
            </a:r>
            <a:r>
              <a:rPr lang="en-US" sz="3000" b="1" dirty="0">
                <a:solidFill>
                  <a:srgbClr val="8C1F0D"/>
                </a:solidFill>
                <a:effectLst>
                  <a:outerShdw blurRad="38100" dist="38100" dir="2700000" algn="tl">
                    <a:srgbClr val="000000">
                      <a:alpha val="43137"/>
                    </a:srgbClr>
                  </a:outerShdw>
                </a:effectLst>
                <a:latin typeface="+mn-lt"/>
              </a:rPr>
              <a:t>By this it is evident who are the children of God, and who are the children of the devil</a:t>
            </a:r>
            <a:r>
              <a:rPr lang="en-US" sz="3000" b="1" dirty="0">
                <a:solidFill>
                  <a:schemeClr val="bg1">
                    <a:lumMod val="50000"/>
                  </a:schemeClr>
                </a:solidFill>
                <a:effectLst>
                  <a:outerShdw blurRad="38100" dist="38100" dir="2700000" algn="tl">
                    <a:srgbClr val="000000">
                      <a:alpha val="43137"/>
                    </a:srgbClr>
                  </a:outerShdw>
                </a:effectLst>
                <a:latin typeface="+mn-lt"/>
              </a:rPr>
              <a:t>: whoever does not practice righteousness is not of God, nor is the one who does not love his brother.</a:t>
            </a:r>
            <a:endParaRPr lang="en-US" sz="3000" dirty="0">
              <a:solidFill>
                <a:schemeClr val="bg1">
                  <a:lumMod val="50000"/>
                </a:schemeClr>
              </a:solidFill>
              <a:effectLst>
                <a:outerShdw blurRad="38100" dist="38100" dir="2700000" algn="tl">
                  <a:srgbClr val="000000">
                    <a:alpha val="43137"/>
                  </a:srgbClr>
                </a:outerShdw>
              </a:effectLst>
              <a:latin typeface="+mn-lt"/>
            </a:endParaRPr>
          </a:p>
        </p:txBody>
      </p:sp>
      <p:sp>
        <p:nvSpPr>
          <p:cNvPr id="4" name="TextBox 3"/>
          <p:cNvSpPr txBox="1"/>
          <p:nvPr/>
        </p:nvSpPr>
        <p:spPr>
          <a:xfrm>
            <a:off x="4746170" y="5994400"/>
            <a:ext cx="2699657" cy="461665"/>
          </a:xfrm>
          <a:prstGeom prst="rect">
            <a:avLst/>
          </a:prstGeom>
          <a:noFill/>
        </p:spPr>
        <p:txBody>
          <a:bodyPr wrap="square" rtlCol="0">
            <a:spAutoFit/>
          </a:bodyPr>
          <a:lstStyle/>
          <a:p>
            <a:r>
              <a:rPr lang="en-US" sz="2400" b="1" dirty="0">
                <a:solidFill>
                  <a:srgbClr val="8C1F0D"/>
                </a:solidFill>
                <a:effectLst>
                  <a:outerShdw blurRad="38100" dist="38100" dir="2700000" algn="tl">
                    <a:srgbClr val="000000">
                      <a:alpha val="43137"/>
                    </a:srgbClr>
                  </a:outerShdw>
                </a:effectLst>
                <a:ea typeface="+mj-ea"/>
                <a:cs typeface="+mj-cs"/>
              </a:rPr>
              <a:t>1 John </a:t>
            </a:r>
            <a:r>
              <a:rPr lang="en-US" sz="2400" b="1" dirty="0" smtClean="0">
                <a:solidFill>
                  <a:srgbClr val="8C1F0D"/>
                </a:solidFill>
                <a:effectLst>
                  <a:outerShdw blurRad="38100" dist="38100" dir="2700000" algn="tl">
                    <a:srgbClr val="000000">
                      <a:alpha val="43137"/>
                    </a:srgbClr>
                  </a:outerShdw>
                </a:effectLst>
                <a:ea typeface="+mj-ea"/>
                <a:cs typeface="+mj-cs"/>
              </a:rPr>
              <a:t>3:4-10 </a:t>
            </a:r>
            <a:r>
              <a:rPr lang="en-US" sz="2400" b="1" dirty="0">
                <a:solidFill>
                  <a:srgbClr val="8C1F0D"/>
                </a:solidFill>
                <a:effectLst>
                  <a:outerShdw blurRad="38100" dist="38100" dir="2700000" algn="tl">
                    <a:srgbClr val="000000">
                      <a:alpha val="43137"/>
                    </a:srgbClr>
                  </a:outerShdw>
                </a:effectLst>
                <a:ea typeface="+mj-ea"/>
                <a:cs typeface="+mj-cs"/>
              </a:rPr>
              <a:t>ESV</a:t>
            </a:r>
          </a:p>
        </p:txBody>
      </p:sp>
    </p:spTree>
    <p:extLst>
      <p:ext uri="{BB962C8B-B14F-4D97-AF65-F5344CB8AC3E}">
        <p14:creationId xmlns:p14="http://schemas.microsoft.com/office/powerpoint/2010/main" val="909752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171" y="394153"/>
            <a:ext cx="11843657" cy="5077733"/>
          </a:xfrm>
        </p:spPr>
        <p:txBody>
          <a:bodyPr>
            <a:noAutofit/>
          </a:bodyPr>
          <a:lstStyle/>
          <a:p>
            <a:pPr lvl="0" algn="ctr"/>
            <a:r>
              <a:rPr lang="en-US" sz="3000" b="1" baseline="30000" dirty="0">
                <a:solidFill>
                  <a:srgbClr val="8C1F0D"/>
                </a:solidFill>
                <a:effectLst>
                  <a:outerShdw blurRad="38100" dist="38100" dir="2700000" algn="tl">
                    <a:srgbClr val="000000">
                      <a:alpha val="43137"/>
                    </a:srgbClr>
                  </a:outerShdw>
                </a:effectLst>
                <a:latin typeface="+mn-lt"/>
              </a:rPr>
              <a:t>4 </a:t>
            </a:r>
            <a:r>
              <a:rPr lang="en-US" sz="3000" b="1" dirty="0">
                <a:solidFill>
                  <a:srgbClr val="8C1F0D"/>
                </a:solidFill>
                <a:effectLst>
                  <a:outerShdw blurRad="38100" dist="38100" dir="2700000" algn="tl">
                    <a:srgbClr val="000000">
                      <a:alpha val="43137"/>
                    </a:srgbClr>
                  </a:outerShdw>
                </a:effectLst>
                <a:latin typeface="+mn-lt"/>
              </a:rPr>
              <a:t>Everyone who makes a practice of sinning also practices lawlessness; sin is lawlessness. </a:t>
            </a:r>
            <a:r>
              <a:rPr lang="en-US" sz="3000" b="1" baseline="30000" dirty="0">
                <a:solidFill>
                  <a:schemeClr val="bg1">
                    <a:lumMod val="50000"/>
                  </a:schemeClr>
                </a:solidFill>
                <a:effectLst>
                  <a:outerShdw blurRad="38100" dist="38100" dir="2700000" algn="tl">
                    <a:srgbClr val="000000">
                      <a:alpha val="43137"/>
                    </a:srgbClr>
                  </a:outerShdw>
                </a:effectLst>
                <a:latin typeface="+mn-lt"/>
              </a:rPr>
              <a:t>5 </a:t>
            </a:r>
            <a:r>
              <a:rPr lang="en-US" sz="3000" b="1" dirty="0">
                <a:solidFill>
                  <a:schemeClr val="bg1">
                    <a:lumMod val="50000"/>
                  </a:schemeClr>
                </a:solidFill>
                <a:effectLst>
                  <a:outerShdw blurRad="38100" dist="38100" dir="2700000" algn="tl">
                    <a:srgbClr val="000000">
                      <a:alpha val="43137"/>
                    </a:srgbClr>
                  </a:outerShdw>
                </a:effectLst>
                <a:latin typeface="+mn-lt"/>
              </a:rPr>
              <a:t>You know that he appeared in order to take away sins, and in him there is no sin. </a:t>
            </a:r>
            <a:r>
              <a:rPr lang="en-US" sz="3000" b="1" baseline="30000" dirty="0">
                <a:solidFill>
                  <a:schemeClr val="bg1">
                    <a:lumMod val="50000"/>
                  </a:schemeClr>
                </a:solidFill>
                <a:effectLst>
                  <a:outerShdw blurRad="38100" dist="38100" dir="2700000" algn="tl">
                    <a:srgbClr val="000000">
                      <a:alpha val="43137"/>
                    </a:srgbClr>
                  </a:outerShdw>
                </a:effectLst>
                <a:latin typeface="+mn-lt"/>
              </a:rPr>
              <a:t>6 </a:t>
            </a:r>
            <a:r>
              <a:rPr lang="en-US" sz="3000" b="1" dirty="0">
                <a:solidFill>
                  <a:schemeClr val="bg1">
                    <a:lumMod val="50000"/>
                  </a:schemeClr>
                </a:solidFill>
                <a:effectLst>
                  <a:outerShdw blurRad="38100" dist="38100" dir="2700000" algn="tl">
                    <a:srgbClr val="000000">
                      <a:alpha val="43137"/>
                    </a:srgbClr>
                  </a:outerShdw>
                </a:effectLst>
                <a:latin typeface="+mn-lt"/>
              </a:rPr>
              <a:t>No one who abides in him keeps on sinning; no one who keeps on sinning has either seen him or known him. </a:t>
            </a:r>
            <a:r>
              <a:rPr lang="en-US" sz="3000" b="1" baseline="30000" dirty="0">
                <a:solidFill>
                  <a:schemeClr val="bg1">
                    <a:lumMod val="50000"/>
                  </a:schemeClr>
                </a:solidFill>
                <a:effectLst>
                  <a:outerShdw blurRad="38100" dist="38100" dir="2700000" algn="tl">
                    <a:srgbClr val="000000">
                      <a:alpha val="43137"/>
                    </a:srgbClr>
                  </a:outerShdw>
                </a:effectLst>
                <a:latin typeface="+mn-lt"/>
              </a:rPr>
              <a:t>7 </a:t>
            </a:r>
            <a:r>
              <a:rPr lang="en-US" sz="3000" b="1" dirty="0">
                <a:solidFill>
                  <a:schemeClr val="bg1">
                    <a:lumMod val="50000"/>
                  </a:schemeClr>
                </a:solidFill>
                <a:effectLst>
                  <a:outerShdw blurRad="38100" dist="38100" dir="2700000" algn="tl">
                    <a:srgbClr val="000000">
                      <a:alpha val="43137"/>
                    </a:srgbClr>
                  </a:outerShdw>
                </a:effectLst>
                <a:latin typeface="+mn-lt"/>
              </a:rPr>
              <a:t>Little children, let no one deceive you. Whoever practices righteousness is righteous, as he is righteous. </a:t>
            </a:r>
            <a:r>
              <a:rPr lang="en-US" sz="3000" b="1" baseline="30000" dirty="0">
                <a:solidFill>
                  <a:schemeClr val="bg1">
                    <a:lumMod val="50000"/>
                  </a:schemeClr>
                </a:solidFill>
                <a:effectLst>
                  <a:outerShdw blurRad="38100" dist="38100" dir="2700000" algn="tl">
                    <a:srgbClr val="000000">
                      <a:alpha val="43137"/>
                    </a:srgbClr>
                  </a:outerShdw>
                </a:effectLst>
                <a:latin typeface="+mn-lt"/>
              </a:rPr>
              <a:t>8 </a:t>
            </a:r>
            <a:r>
              <a:rPr lang="en-US" sz="3000" b="1" dirty="0">
                <a:solidFill>
                  <a:schemeClr val="bg1">
                    <a:lumMod val="50000"/>
                  </a:schemeClr>
                </a:solidFill>
                <a:effectLst>
                  <a:outerShdw blurRad="38100" dist="38100" dir="2700000" algn="tl">
                    <a:srgbClr val="000000">
                      <a:alpha val="43137"/>
                    </a:srgbClr>
                  </a:outerShdw>
                </a:effectLst>
                <a:latin typeface="+mn-lt"/>
              </a:rPr>
              <a:t>Whoever makes a practice of sinning is of the devil, for the devil has been sinning from the beginning. The reason the Son of God appeared was to destroy the works of the devil. </a:t>
            </a:r>
            <a:r>
              <a:rPr lang="en-US" sz="3000" b="1" baseline="30000" dirty="0">
                <a:solidFill>
                  <a:schemeClr val="bg1">
                    <a:lumMod val="50000"/>
                  </a:schemeClr>
                </a:solidFill>
                <a:effectLst>
                  <a:outerShdw blurRad="38100" dist="38100" dir="2700000" algn="tl">
                    <a:srgbClr val="000000">
                      <a:alpha val="43137"/>
                    </a:srgbClr>
                  </a:outerShdw>
                </a:effectLst>
                <a:latin typeface="+mn-lt"/>
              </a:rPr>
              <a:t>9 </a:t>
            </a:r>
            <a:r>
              <a:rPr lang="en-US" sz="3000" b="1" dirty="0">
                <a:solidFill>
                  <a:schemeClr val="bg1">
                    <a:lumMod val="50000"/>
                  </a:schemeClr>
                </a:solidFill>
                <a:effectLst>
                  <a:outerShdw blurRad="38100" dist="38100" dir="2700000" algn="tl">
                    <a:srgbClr val="000000">
                      <a:alpha val="43137"/>
                    </a:srgbClr>
                  </a:outerShdw>
                </a:effectLst>
                <a:latin typeface="+mn-lt"/>
              </a:rPr>
              <a:t>No one born of God makes a practice of sinning, for God's seed abides in him; and he cannot keep on sinning, because he has been born of God. </a:t>
            </a:r>
            <a:r>
              <a:rPr lang="en-US" sz="3000" b="1" baseline="30000" dirty="0">
                <a:solidFill>
                  <a:schemeClr val="bg1">
                    <a:lumMod val="50000"/>
                  </a:schemeClr>
                </a:solidFill>
                <a:effectLst>
                  <a:outerShdw blurRad="38100" dist="38100" dir="2700000" algn="tl">
                    <a:srgbClr val="000000">
                      <a:alpha val="43137"/>
                    </a:srgbClr>
                  </a:outerShdw>
                </a:effectLst>
                <a:latin typeface="+mn-lt"/>
              </a:rPr>
              <a:t>10 </a:t>
            </a:r>
            <a:r>
              <a:rPr lang="en-US" sz="3000" b="1" dirty="0">
                <a:solidFill>
                  <a:schemeClr val="bg1">
                    <a:lumMod val="50000"/>
                  </a:schemeClr>
                </a:solidFill>
                <a:effectLst>
                  <a:outerShdw blurRad="38100" dist="38100" dir="2700000" algn="tl">
                    <a:srgbClr val="000000">
                      <a:alpha val="43137"/>
                    </a:srgbClr>
                  </a:outerShdw>
                </a:effectLst>
                <a:latin typeface="+mn-lt"/>
              </a:rPr>
              <a:t>By this it is evident who are the children of God, and who are the children of the devil: whoever does not practice righteousness is not of God, nor is the one who does not love his brother.</a:t>
            </a:r>
            <a:endParaRPr lang="en-US" sz="3000" dirty="0">
              <a:solidFill>
                <a:schemeClr val="bg1">
                  <a:lumMod val="50000"/>
                </a:schemeClr>
              </a:solidFill>
              <a:effectLst>
                <a:outerShdw blurRad="38100" dist="38100" dir="2700000" algn="tl">
                  <a:srgbClr val="000000">
                    <a:alpha val="43137"/>
                  </a:srgbClr>
                </a:outerShdw>
              </a:effectLst>
              <a:latin typeface="+mn-lt"/>
            </a:endParaRPr>
          </a:p>
        </p:txBody>
      </p:sp>
      <p:sp>
        <p:nvSpPr>
          <p:cNvPr id="4" name="TextBox 3"/>
          <p:cNvSpPr txBox="1"/>
          <p:nvPr/>
        </p:nvSpPr>
        <p:spPr>
          <a:xfrm>
            <a:off x="4746170" y="5994400"/>
            <a:ext cx="2699657" cy="461665"/>
          </a:xfrm>
          <a:prstGeom prst="rect">
            <a:avLst/>
          </a:prstGeom>
          <a:noFill/>
        </p:spPr>
        <p:txBody>
          <a:bodyPr wrap="square" rtlCol="0">
            <a:spAutoFit/>
          </a:bodyPr>
          <a:lstStyle/>
          <a:p>
            <a:r>
              <a:rPr lang="en-US" sz="2400" b="1" dirty="0">
                <a:solidFill>
                  <a:srgbClr val="8C1F0D"/>
                </a:solidFill>
                <a:effectLst>
                  <a:outerShdw blurRad="38100" dist="38100" dir="2700000" algn="tl">
                    <a:srgbClr val="000000">
                      <a:alpha val="43137"/>
                    </a:srgbClr>
                  </a:outerShdw>
                </a:effectLst>
                <a:ea typeface="+mj-ea"/>
                <a:cs typeface="+mj-cs"/>
              </a:rPr>
              <a:t>1 John </a:t>
            </a:r>
            <a:r>
              <a:rPr lang="en-US" sz="2400" b="1" dirty="0" smtClean="0">
                <a:solidFill>
                  <a:srgbClr val="8C1F0D"/>
                </a:solidFill>
                <a:effectLst>
                  <a:outerShdw blurRad="38100" dist="38100" dir="2700000" algn="tl">
                    <a:srgbClr val="000000">
                      <a:alpha val="43137"/>
                    </a:srgbClr>
                  </a:outerShdw>
                </a:effectLst>
                <a:ea typeface="+mj-ea"/>
                <a:cs typeface="+mj-cs"/>
              </a:rPr>
              <a:t>3:4-10 </a:t>
            </a:r>
            <a:r>
              <a:rPr lang="en-US" sz="2400" b="1" dirty="0">
                <a:solidFill>
                  <a:srgbClr val="8C1F0D"/>
                </a:solidFill>
                <a:effectLst>
                  <a:outerShdw blurRad="38100" dist="38100" dir="2700000" algn="tl">
                    <a:srgbClr val="000000">
                      <a:alpha val="43137"/>
                    </a:srgbClr>
                  </a:outerShdw>
                </a:effectLst>
                <a:ea typeface="+mj-ea"/>
                <a:cs typeface="+mj-cs"/>
              </a:rPr>
              <a:t>ESV</a:t>
            </a:r>
          </a:p>
        </p:txBody>
      </p:sp>
    </p:spTree>
    <p:extLst>
      <p:ext uri="{BB962C8B-B14F-4D97-AF65-F5344CB8AC3E}">
        <p14:creationId xmlns:p14="http://schemas.microsoft.com/office/powerpoint/2010/main" val="3587646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38629"/>
            <a:ext cx="4212771" cy="5538334"/>
          </a:xfrm>
        </p:spPr>
        <p:txBody>
          <a:bodyPr>
            <a:normAutofit/>
          </a:bodyPr>
          <a:lstStyle/>
          <a:p>
            <a:r>
              <a:rPr lang="en-US" b="1" baseline="30000" dirty="0">
                <a:solidFill>
                  <a:srgbClr val="8C1F0D"/>
                </a:solidFill>
                <a:effectLst>
                  <a:outerShdw blurRad="38100" dist="38100" dir="2700000" algn="tl">
                    <a:srgbClr val="000000">
                      <a:alpha val="43137"/>
                    </a:srgbClr>
                  </a:outerShdw>
                </a:effectLst>
              </a:rPr>
              <a:t>8 </a:t>
            </a:r>
            <a:r>
              <a:rPr lang="en-US" b="1" dirty="0">
                <a:solidFill>
                  <a:srgbClr val="8C1F0D"/>
                </a:solidFill>
                <a:effectLst>
                  <a:outerShdw blurRad="38100" dist="38100" dir="2700000" algn="tl">
                    <a:srgbClr val="000000">
                      <a:alpha val="43137"/>
                    </a:srgbClr>
                  </a:outerShdw>
                </a:effectLst>
              </a:rPr>
              <a:t>Whoever makes a practice of sinning is of the devil, for the devil has been sinning from the beginning.</a:t>
            </a:r>
            <a:endParaRPr lang="en-US" dirty="0">
              <a:solidFill>
                <a:srgbClr val="8C1F0D"/>
              </a:solidFill>
              <a:effectLst>
                <a:outerShdw blurRad="38100" dist="38100" dir="2700000" algn="tl">
                  <a:srgbClr val="000000">
                    <a:alpha val="43137"/>
                  </a:srgbClr>
                </a:outerShdw>
              </a:effectLst>
            </a:endParaRPr>
          </a:p>
          <a:p>
            <a:r>
              <a:rPr lang="en-US" b="1" dirty="0">
                <a:solidFill>
                  <a:srgbClr val="8C1F0D"/>
                </a:solidFill>
                <a:effectLst>
                  <a:outerShdw blurRad="38100" dist="38100" dir="2700000" algn="tl">
                    <a:srgbClr val="000000">
                      <a:alpha val="43137"/>
                    </a:srgbClr>
                  </a:outerShdw>
                </a:effectLst>
              </a:rPr>
              <a:t>no one who keeps on sinning has either seen him or known him.</a:t>
            </a:r>
            <a:endParaRPr lang="en-US" dirty="0">
              <a:solidFill>
                <a:srgbClr val="8C1F0D"/>
              </a:solidFill>
              <a:effectLst>
                <a:outerShdw blurRad="38100" dist="38100" dir="2700000" algn="tl">
                  <a:srgbClr val="000000">
                    <a:alpha val="43137"/>
                  </a:srgbClr>
                </a:outerShdw>
              </a:effectLst>
            </a:endParaRPr>
          </a:p>
          <a:p>
            <a:r>
              <a:rPr lang="en-US" b="1" dirty="0">
                <a:solidFill>
                  <a:srgbClr val="8C1F0D"/>
                </a:solidFill>
                <a:effectLst>
                  <a:outerShdw blurRad="38100" dist="38100" dir="2700000" algn="tl">
                    <a:srgbClr val="000000">
                      <a:alpha val="43137"/>
                    </a:srgbClr>
                  </a:outerShdw>
                </a:effectLst>
              </a:rPr>
              <a:t>whoever does not practice righteousness is not of God, nor is the one who does not love his brother.</a:t>
            </a:r>
            <a:endParaRPr lang="en-US" dirty="0">
              <a:solidFill>
                <a:srgbClr val="8C1F0D"/>
              </a:solidFill>
              <a:effectLst>
                <a:outerShdw blurRad="38100" dist="38100" dir="2700000" algn="tl">
                  <a:srgbClr val="000000">
                    <a:alpha val="43137"/>
                  </a:srgbClr>
                </a:outerShdw>
              </a:effectLst>
            </a:endParaRPr>
          </a:p>
          <a:p>
            <a:endParaRPr lang="en-US" dirty="0">
              <a:solidFill>
                <a:srgbClr val="8C1F0D"/>
              </a:solidFill>
              <a:effectLst>
                <a:outerShdw blurRad="38100" dist="38100" dir="2700000" algn="tl">
                  <a:srgbClr val="000000">
                    <a:alpha val="43137"/>
                  </a:srgbClr>
                </a:outerShdw>
              </a:effectLst>
            </a:endParaRPr>
          </a:p>
        </p:txBody>
      </p:sp>
      <p:sp>
        <p:nvSpPr>
          <p:cNvPr id="4" name="Content Placeholder 2"/>
          <p:cNvSpPr txBox="1">
            <a:spLocks/>
          </p:cNvSpPr>
          <p:nvPr/>
        </p:nvSpPr>
        <p:spPr>
          <a:xfrm>
            <a:off x="5606147" y="638629"/>
            <a:ext cx="4212771" cy="553833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baseline="30000" dirty="0">
                <a:solidFill>
                  <a:srgbClr val="8C1F0D"/>
                </a:solidFill>
                <a:effectLst>
                  <a:outerShdw blurRad="38100" dist="38100" dir="2700000" algn="tl">
                    <a:srgbClr val="000000">
                      <a:alpha val="43137"/>
                    </a:srgbClr>
                  </a:outerShdw>
                </a:effectLst>
              </a:rPr>
              <a:t>6 </a:t>
            </a:r>
            <a:r>
              <a:rPr lang="en-US" b="1" dirty="0">
                <a:solidFill>
                  <a:srgbClr val="8C1F0D"/>
                </a:solidFill>
                <a:effectLst>
                  <a:outerShdw blurRad="38100" dist="38100" dir="2700000" algn="tl">
                    <a:srgbClr val="000000">
                      <a:alpha val="43137"/>
                    </a:srgbClr>
                  </a:outerShdw>
                </a:effectLst>
              </a:rPr>
              <a:t>No one who abides in him keeps on </a:t>
            </a:r>
            <a:r>
              <a:rPr lang="en-US" b="1" dirty="0" smtClean="0">
                <a:solidFill>
                  <a:srgbClr val="8C1F0D"/>
                </a:solidFill>
                <a:effectLst>
                  <a:outerShdw blurRad="38100" dist="38100" dir="2700000" algn="tl">
                    <a:srgbClr val="000000">
                      <a:alpha val="43137"/>
                    </a:srgbClr>
                  </a:outerShdw>
                </a:effectLst>
              </a:rPr>
              <a:t>sinning</a:t>
            </a:r>
            <a:br>
              <a:rPr lang="en-US" b="1" dirty="0" smtClean="0">
                <a:solidFill>
                  <a:srgbClr val="8C1F0D"/>
                </a:solidFill>
                <a:effectLst>
                  <a:outerShdw blurRad="38100" dist="38100" dir="2700000" algn="tl">
                    <a:srgbClr val="000000">
                      <a:alpha val="43137"/>
                    </a:srgbClr>
                  </a:outerShdw>
                </a:effectLst>
              </a:rPr>
            </a:br>
            <a:endParaRPr lang="en-US" dirty="0">
              <a:solidFill>
                <a:srgbClr val="8C1F0D"/>
              </a:solidFill>
              <a:effectLst>
                <a:outerShdw blurRad="38100" dist="38100" dir="2700000" algn="tl">
                  <a:srgbClr val="000000">
                    <a:alpha val="43137"/>
                  </a:srgbClr>
                </a:outerShdw>
              </a:effectLst>
            </a:endParaRPr>
          </a:p>
          <a:p>
            <a:r>
              <a:rPr lang="en-US" b="1" dirty="0">
                <a:solidFill>
                  <a:srgbClr val="8C1F0D"/>
                </a:solidFill>
                <a:effectLst>
                  <a:outerShdw blurRad="38100" dist="38100" dir="2700000" algn="tl">
                    <a:srgbClr val="000000">
                      <a:alpha val="43137"/>
                    </a:srgbClr>
                  </a:outerShdw>
                </a:effectLst>
              </a:rPr>
              <a:t>Whoever practices righteousness is righteous, as he is righteous</a:t>
            </a:r>
            <a:r>
              <a:rPr lang="en-US" b="1" dirty="0" smtClean="0">
                <a:solidFill>
                  <a:srgbClr val="8C1F0D"/>
                </a:solidFill>
                <a:effectLst>
                  <a:outerShdw blurRad="38100" dist="38100" dir="2700000" algn="tl">
                    <a:srgbClr val="000000">
                      <a:alpha val="43137"/>
                    </a:srgbClr>
                  </a:outerShdw>
                </a:effectLst>
              </a:rPr>
              <a:t>.</a:t>
            </a:r>
            <a:br>
              <a:rPr lang="en-US" b="1" dirty="0" smtClean="0">
                <a:solidFill>
                  <a:srgbClr val="8C1F0D"/>
                </a:solidFill>
                <a:effectLst>
                  <a:outerShdw blurRad="38100" dist="38100" dir="2700000" algn="tl">
                    <a:srgbClr val="000000">
                      <a:alpha val="43137"/>
                    </a:srgbClr>
                  </a:outerShdw>
                </a:effectLst>
              </a:rPr>
            </a:br>
            <a:endParaRPr lang="en-US" dirty="0">
              <a:solidFill>
                <a:srgbClr val="8C1F0D"/>
              </a:solidFill>
              <a:effectLst>
                <a:outerShdw blurRad="38100" dist="38100" dir="2700000" algn="tl">
                  <a:srgbClr val="000000">
                    <a:alpha val="43137"/>
                  </a:srgbClr>
                </a:outerShdw>
              </a:effectLst>
            </a:endParaRPr>
          </a:p>
          <a:p>
            <a:r>
              <a:rPr lang="en-US" b="1" baseline="30000" dirty="0">
                <a:solidFill>
                  <a:srgbClr val="8C1F0D"/>
                </a:solidFill>
                <a:effectLst>
                  <a:outerShdw blurRad="38100" dist="38100" dir="2700000" algn="tl">
                    <a:srgbClr val="000000">
                      <a:alpha val="43137"/>
                    </a:srgbClr>
                  </a:outerShdw>
                </a:effectLst>
              </a:rPr>
              <a:t>9 </a:t>
            </a:r>
            <a:r>
              <a:rPr lang="en-US" b="1" dirty="0">
                <a:solidFill>
                  <a:srgbClr val="8C1F0D"/>
                </a:solidFill>
                <a:effectLst>
                  <a:outerShdw blurRad="38100" dist="38100" dir="2700000" algn="tl">
                    <a:srgbClr val="000000">
                      <a:alpha val="43137"/>
                    </a:srgbClr>
                  </a:outerShdw>
                </a:effectLst>
              </a:rPr>
              <a:t>No one born of God makes a practice of sinning, for God's seed abides in him; and he cannot keep on sinning, because he has been born of God. </a:t>
            </a:r>
            <a:endParaRPr lang="en-US" dirty="0">
              <a:solidFill>
                <a:srgbClr val="8C1F0D"/>
              </a:solidFill>
              <a:effectLst>
                <a:outerShdw blurRad="38100" dist="38100" dir="2700000" algn="tl">
                  <a:srgbClr val="000000">
                    <a:alpha val="43137"/>
                  </a:srgbClr>
                </a:outerShdw>
              </a:effectLst>
            </a:endParaRPr>
          </a:p>
          <a:p>
            <a:endParaRPr lang="en-US" dirty="0">
              <a:solidFill>
                <a:srgbClr val="8C1F0D"/>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20284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92437"/>
            <a:ext cx="10515600" cy="1325563"/>
          </a:xfrm>
        </p:spPr>
        <p:txBody>
          <a:bodyPr>
            <a:normAutofit fontScale="90000"/>
          </a:bodyPr>
          <a:lstStyle/>
          <a:p>
            <a:pPr algn="ctr"/>
            <a:r>
              <a:rPr lang="en-US" sz="4900" b="1" dirty="0">
                <a:solidFill>
                  <a:srgbClr val="642116"/>
                </a:solidFill>
                <a:effectLst>
                  <a:outerShdw blurRad="38100" dist="38100" dir="2700000" algn="tl">
                    <a:srgbClr val="000000">
                      <a:alpha val="43137"/>
                    </a:srgbClr>
                  </a:outerShdw>
                </a:effectLst>
                <a:latin typeface="+mn-lt"/>
              </a:rPr>
              <a:t> But if anyone does sin, we have an advocate with the Father, Jesus Christ the righteous.</a:t>
            </a:r>
            <a:r>
              <a:rPr lang="en-US" b="1" dirty="0" smtClean="0">
                <a:solidFill>
                  <a:srgbClr val="642116"/>
                </a:solidFill>
                <a:effectLst>
                  <a:outerShdw blurRad="38100" dist="38100" dir="2700000" algn="tl">
                    <a:srgbClr val="000000">
                      <a:alpha val="43137"/>
                    </a:srgbClr>
                  </a:outerShdw>
                </a:effectLst>
                <a:latin typeface="+mn-lt"/>
              </a:rPr>
              <a:t/>
            </a:r>
            <a:br>
              <a:rPr lang="en-US" b="1" dirty="0" smtClean="0">
                <a:solidFill>
                  <a:srgbClr val="642116"/>
                </a:solidFill>
                <a:effectLst>
                  <a:outerShdw blurRad="38100" dist="38100" dir="2700000" algn="tl">
                    <a:srgbClr val="000000">
                      <a:alpha val="43137"/>
                    </a:srgbClr>
                  </a:outerShdw>
                </a:effectLst>
                <a:latin typeface="+mn-lt"/>
              </a:rPr>
            </a:br>
            <a:r>
              <a:rPr lang="en-US" sz="3600" b="1" dirty="0">
                <a:solidFill>
                  <a:srgbClr val="642116"/>
                </a:solidFill>
                <a:effectLst>
                  <a:outerShdw blurRad="38100" dist="38100" dir="2700000" algn="tl">
                    <a:srgbClr val="000000">
                      <a:alpha val="43137"/>
                    </a:srgbClr>
                  </a:outerShdw>
                </a:effectLst>
                <a:latin typeface="+mn-lt"/>
              </a:rPr>
              <a:t/>
            </a:r>
            <a:br>
              <a:rPr lang="en-US" sz="3600" b="1" dirty="0">
                <a:solidFill>
                  <a:srgbClr val="642116"/>
                </a:solidFill>
                <a:effectLst>
                  <a:outerShdw blurRad="38100" dist="38100" dir="2700000" algn="tl">
                    <a:srgbClr val="000000">
                      <a:alpha val="43137"/>
                    </a:srgbClr>
                  </a:outerShdw>
                </a:effectLst>
                <a:latin typeface="+mn-lt"/>
              </a:rPr>
            </a:br>
            <a:r>
              <a:rPr lang="en-US" sz="3600" b="1" dirty="0" smtClean="0">
                <a:solidFill>
                  <a:srgbClr val="642116"/>
                </a:solidFill>
                <a:effectLst>
                  <a:outerShdw blurRad="38100" dist="38100" dir="2700000" algn="tl">
                    <a:srgbClr val="000000">
                      <a:alpha val="43137"/>
                    </a:srgbClr>
                  </a:outerShdw>
                </a:effectLst>
                <a:latin typeface="+mn-lt"/>
              </a:rPr>
              <a:t>1 John 2:1b </a:t>
            </a:r>
            <a:r>
              <a:rPr lang="en-US" sz="3600" b="1" dirty="0" smtClean="0">
                <a:solidFill>
                  <a:srgbClr val="642116"/>
                </a:solidFill>
                <a:effectLst>
                  <a:outerShdw blurRad="38100" dist="38100" dir="2700000" algn="tl">
                    <a:srgbClr val="000000">
                      <a:alpha val="43137"/>
                    </a:srgbClr>
                  </a:outerShdw>
                </a:effectLst>
                <a:latin typeface="+mn-lt"/>
              </a:rPr>
              <a:t>ESV</a:t>
            </a:r>
            <a:endParaRPr lang="en-US" sz="3600" dirty="0">
              <a:solidFill>
                <a:srgbClr val="642116"/>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699357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171" y="394153"/>
            <a:ext cx="11843657" cy="5077733"/>
          </a:xfrm>
        </p:spPr>
        <p:txBody>
          <a:bodyPr>
            <a:noAutofit/>
          </a:bodyPr>
          <a:lstStyle/>
          <a:p>
            <a:pPr lvl="0" algn="ctr"/>
            <a:r>
              <a:rPr lang="en-US" sz="3000" b="1" baseline="30000" dirty="0">
                <a:solidFill>
                  <a:schemeClr val="bg1">
                    <a:lumMod val="50000"/>
                  </a:schemeClr>
                </a:solidFill>
                <a:effectLst>
                  <a:outerShdw blurRad="38100" dist="38100" dir="2700000" algn="tl">
                    <a:srgbClr val="000000">
                      <a:alpha val="43137"/>
                    </a:srgbClr>
                  </a:outerShdw>
                </a:effectLst>
                <a:latin typeface="+mn-lt"/>
              </a:rPr>
              <a:t>4 </a:t>
            </a:r>
            <a:r>
              <a:rPr lang="en-US" sz="3000" b="1" dirty="0">
                <a:solidFill>
                  <a:schemeClr val="bg1">
                    <a:lumMod val="50000"/>
                  </a:schemeClr>
                </a:solidFill>
                <a:effectLst>
                  <a:outerShdw blurRad="38100" dist="38100" dir="2700000" algn="tl">
                    <a:srgbClr val="000000">
                      <a:alpha val="43137"/>
                    </a:srgbClr>
                  </a:outerShdw>
                </a:effectLst>
                <a:latin typeface="+mn-lt"/>
              </a:rPr>
              <a:t>Everyone who makes a practice of sinning also practices lawlessness; sin is lawlessness. </a:t>
            </a:r>
            <a:r>
              <a:rPr lang="en-US" sz="3000" b="1" baseline="30000" dirty="0">
                <a:solidFill>
                  <a:schemeClr val="bg1">
                    <a:lumMod val="50000"/>
                  </a:schemeClr>
                </a:solidFill>
                <a:effectLst>
                  <a:outerShdw blurRad="38100" dist="38100" dir="2700000" algn="tl">
                    <a:srgbClr val="000000">
                      <a:alpha val="43137"/>
                    </a:srgbClr>
                  </a:outerShdw>
                </a:effectLst>
                <a:latin typeface="+mn-lt"/>
              </a:rPr>
              <a:t>5 </a:t>
            </a:r>
            <a:r>
              <a:rPr lang="en-US" sz="3000" b="1" dirty="0">
                <a:solidFill>
                  <a:schemeClr val="bg1">
                    <a:lumMod val="50000"/>
                  </a:schemeClr>
                </a:solidFill>
                <a:effectLst>
                  <a:outerShdw blurRad="38100" dist="38100" dir="2700000" algn="tl">
                    <a:srgbClr val="000000">
                      <a:alpha val="43137"/>
                    </a:srgbClr>
                  </a:outerShdw>
                </a:effectLst>
                <a:latin typeface="+mn-lt"/>
              </a:rPr>
              <a:t>You know that he appeared in order to take away sins, and in him there is no sin. </a:t>
            </a:r>
            <a:r>
              <a:rPr lang="en-US" sz="3000" b="1" baseline="30000" dirty="0">
                <a:solidFill>
                  <a:schemeClr val="bg1">
                    <a:lumMod val="50000"/>
                  </a:schemeClr>
                </a:solidFill>
                <a:effectLst>
                  <a:outerShdw blurRad="38100" dist="38100" dir="2700000" algn="tl">
                    <a:srgbClr val="000000">
                      <a:alpha val="43137"/>
                    </a:srgbClr>
                  </a:outerShdw>
                </a:effectLst>
                <a:latin typeface="+mn-lt"/>
              </a:rPr>
              <a:t>6 </a:t>
            </a:r>
            <a:r>
              <a:rPr lang="en-US" sz="3000" b="1" dirty="0">
                <a:solidFill>
                  <a:schemeClr val="bg1">
                    <a:lumMod val="50000"/>
                  </a:schemeClr>
                </a:solidFill>
                <a:effectLst>
                  <a:outerShdw blurRad="38100" dist="38100" dir="2700000" algn="tl">
                    <a:srgbClr val="000000">
                      <a:alpha val="43137"/>
                    </a:srgbClr>
                  </a:outerShdw>
                </a:effectLst>
                <a:latin typeface="+mn-lt"/>
              </a:rPr>
              <a:t>No one who abides in him keeps on sinning; no one who keeps on sinning has either seen him or known him. </a:t>
            </a:r>
            <a:r>
              <a:rPr lang="en-US" sz="3000" b="1" baseline="30000" dirty="0">
                <a:solidFill>
                  <a:schemeClr val="bg1">
                    <a:lumMod val="50000"/>
                  </a:schemeClr>
                </a:solidFill>
                <a:effectLst>
                  <a:outerShdw blurRad="38100" dist="38100" dir="2700000" algn="tl">
                    <a:srgbClr val="000000">
                      <a:alpha val="43137"/>
                    </a:srgbClr>
                  </a:outerShdw>
                </a:effectLst>
                <a:latin typeface="+mn-lt"/>
              </a:rPr>
              <a:t>7 </a:t>
            </a:r>
            <a:r>
              <a:rPr lang="en-US" sz="3000" b="1" dirty="0">
                <a:solidFill>
                  <a:schemeClr val="bg1">
                    <a:lumMod val="50000"/>
                  </a:schemeClr>
                </a:solidFill>
                <a:effectLst>
                  <a:outerShdw blurRad="38100" dist="38100" dir="2700000" algn="tl">
                    <a:srgbClr val="000000">
                      <a:alpha val="43137"/>
                    </a:srgbClr>
                  </a:outerShdw>
                </a:effectLst>
                <a:latin typeface="+mn-lt"/>
              </a:rPr>
              <a:t>Little children, let no one deceive you. Whoever practices righteousness is righteous, as he is righteous. </a:t>
            </a:r>
            <a:r>
              <a:rPr lang="en-US" sz="3000" b="1" baseline="30000" dirty="0">
                <a:solidFill>
                  <a:schemeClr val="bg1">
                    <a:lumMod val="50000"/>
                  </a:schemeClr>
                </a:solidFill>
                <a:effectLst>
                  <a:outerShdw blurRad="38100" dist="38100" dir="2700000" algn="tl">
                    <a:srgbClr val="000000">
                      <a:alpha val="43137"/>
                    </a:srgbClr>
                  </a:outerShdw>
                </a:effectLst>
                <a:latin typeface="+mn-lt"/>
              </a:rPr>
              <a:t>8 </a:t>
            </a:r>
            <a:r>
              <a:rPr lang="en-US" sz="3000" b="1" dirty="0">
                <a:solidFill>
                  <a:schemeClr val="bg1">
                    <a:lumMod val="50000"/>
                  </a:schemeClr>
                </a:solidFill>
                <a:effectLst>
                  <a:outerShdw blurRad="38100" dist="38100" dir="2700000" algn="tl">
                    <a:srgbClr val="000000">
                      <a:alpha val="43137"/>
                    </a:srgbClr>
                  </a:outerShdw>
                </a:effectLst>
                <a:latin typeface="+mn-lt"/>
              </a:rPr>
              <a:t>Whoever makes a practice of sinning is of the devil, for the devil has been sinning from the beginning. The reason the Son of God appeared was to destroy the works of the devil.</a:t>
            </a:r>
            <a:r>
              <a:rPr lang="en-US" sz="3000" b="1" dirty="0">
                <a:solidFill>
                  <a:srgbClr val="8C1F0D"/>
                </a:solidFill>
                <a:effectLst>
                  <a:outerShdw blurRad="38100" dist="38100" dir="2700000" algn="tl">
                    <a:srgbClr val="000000">
                      <a:alpha val="43137"/>
                    </a:srgbClr>
                  </a:outerShdw>
                </a:effectLst>
                <a:latin typeface="+mn-lt"/>
              </a:rPr>
              <a:t> </a:t>
            </a:r>
            <a:r>
              <a:rPr lang="en-US" sz="3000" b="1" baseline="30000" dirty="0">
                <a:solidFill>
                  <a:srgbClr val="8C1F0D"/>
                </a:solidFill>
                <a:effectLst>
                  <a:outerShdw blurRad="38100" dist="38100" dir="2700000" algn="tl">
                    <a:srgbClr val="000000">
                      <a:alpha val="43137"/>
                    </a:srgbClr>
                  </a:outerShdw>
                </a:effectLst>
                <a:latin typeface="+mn-lt"/>
              </a:rPr>
              <a:t>9 </a:t>
            </a:r>
            <a:r>
              <a:rPr lang="en-US" sz="3000" b="1" dirty="0">
                <a:solidFill>
                  <a:srgbClr val="8C1F0D"/>
                </a:solidFill>
                <a:effectLst>
                  <a:outerShdw blurRad="38100" dist="38100" dir="2700000" algn="tl">
                    <a:srgbClr val="000000">
                      <a:alpha val="43137"/>
                    </a:srgbClr>
                  </a:outerShdw>
                </a:effectLst>
                <a:latin typeface="+mn-lt"/>
              </a:rPr>
              <a:t>No one born of God makes a practice of sinning, for God's seed abides in him; and he cannot keep on sinning, because he has been born of God. </a:t>
            </a:r>
            <a:r>
              <a:rPr lang="en-US" sz="3000" b="1" baseline="30000" dirty="0">
                <a:solidFill>
                  <a:schemeClr val="bg1">
                    <a:lumMod val="50000"/>
                  </a:schemeClr>
                </a:solidFill>
                <a:effectLst>
                  <a:outerShdw blurRad="38100" dist="38100" dir="2700000" algn="tl">
                    <a:srgbClr val="000000">
                      <a:alpha val="43137"/>
                    </a:srgbClr>
                  </a:outerShdw>
                </a:effectLst>
                <a:latin typeface="+mn-lt"/>
              </a:rPr>
              <a:t>10 </a:t>
            </a:r>
            <a:r>
              <a:rPr lang="en-US" sz="3000" b="1" dirty="0">
                <a:solidFill>
                  <a:schemeClr val="bg1">
                    <a:lumMod val="50000"/>
                  </a:schemeClr>
                </a:solidFill>
                <a:effectLst>
                  <a:outerShdw blurRad="38100" dist="38100" dir="2700000" algn="tl">
                    <a:srgbClr val="000000">
                      <a:alpha val="43137"/>
                    </a:srgbClr>
                  </a:outerShdw>
                </a:effectLst>
                <a:latin typeface="+mn-lt"/>
              </a:rPr>
              <a:t>By this it is evident who are the children of God, and who are the children of the devil: whoever does not practice righteousness is not of God, nor is the one who does not love his brother.</a:t>
            </a:r>
            <a:endParaRPr lang="en-US" sz="3000" dirty="0">
              <a:solidFill>
                <a:schemeClr val="bg1">
                  <a:lumMod val="50000"/>
                </a:schemeClr>
              </a:solidFill>
              <a:effectLst>
                <a:outerShdw blurRad="38100" dist="38100" dir="2700000" algn="tl">
                  <a:srgbClr val="000000">
                    <a:alpha val="43137"/>
                  </a:srgbClr>
                </a:outerShdw>
              </a:effectLst>
              <a:latin typeface="+mn-lt"/>
            </a:endParaRPr>
          </a:p>
        </p:txBody>
      </p:sp>
      <p:sp>
        <p:nvSpPr>
          <p:cNvPr id="4" name="TextBox 3"/>
          <p:cNvSpPr txBox="1"/>
          <p:nvPr/>
        </p:nvSpPr>
        <p:spPr>
          <a:xfrm>
            <a:off x="4746170" y="5994400"/>
            <a:ext cx="2699657" cy="461665"/>
          </a:xfrm>
          <a:prstGeom prst="rect">
            <a:avLst/>
          </a:prstGeom>
          <a:noFill/>
        </p:spPr>
        <p:txBody>
          <a:bodyPr wrap="square" rtlCol="0">
            <a:spAutoFit/>
          </a:bodyPr>
          <a:lstStyle/>
          <a:p>
            <a:r>
              <a:rPr lang="en-US" sz="2400" b="1" dirty="0">
                <a:solidFill>
                  <a:srgbClr val="8C1F0D"/>
                </a:solidFill>
                <a:effectLst>
                  <a:outerShdw blurRad="38100" dist="38100" dir="2700000" algn="tl">
                    <a:srgbClr val="000000">
                      <a:alpha val="43137"/>
                    </a:srgbClr>
                  </a:outerShdw>
                </a:effectLst>
                <a:ea typeface="+mj-ea"/>
                <a:cs typeface="+mj-cs"/>
              </a:rPr>
              <a:t>1 John </a:t>
            </a:r>
            <a:r>
              <a:rPr lang="en-US" sz="2400" b="1" dirty="0" smtClean="0">
                <a:solidFill>
                  <a:srgbClr val="8C1F0D"/>
                </a:solidFill>
                <a:effectLst>
                  <a:outerShdw blurRad="38100" dist="38100" dir="2700000" algn="tl">
                    <a:srgbClr val="000000">
                      <a:alpha val="43137"/>
                    </a:srgbClr>
                  </a:outerShdw>
                </a:effectLst>
                <a:ea typeface="+mj-ea"/>
                <a:cs typeface="+mj-cs"/>
              </a:rPr>
              <a:t>3:4-10 </a:t>
            </a:r>
            <a:r>
              <a:rPr lang="en-US" sz="2400" b="1" dirty="0">
                <a:solidFill>
                  <a:srgbClr val="8C1F0D"/>
                </a:solidFill>
                <a:effectLst>
                  <a:outerShdw blurRad="38100" dist="38100" dir="2700000" algn="tl">
                    <a:srgbClr val="000000">
                      <a:alpha val="43137"/>
                    </a:srgbClr>
                  </a:outerShdw>
                </a:effectLst>
                <a:ea typeface="+mj-ea"/>
                <a:cs typeface="+mj-cs"/>
              </a:rPr>
              <a:t>ESV</a:t>
            </a:r>
          </a:p>
        </p:txBody>
      </p:sp>
    </p:spTree>
    <p:extLst>
      <p:ext uri="{BB962C8B-B14F-4D97-AF65-F5344CB8AC3E}">
        <p14:creationId xmlns:p14="http://schemas.microsoft.com/office/powerpoint/2010/main" val="2262369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79521"/>
            <a:ext cx="10515600" cy="1325563"/>
          </a:xfrm>
        </p:spPr>
        <p:txBody>
          <a:bodyPr>
            <a:normAutofit fontScale="90000"/>
          </a:bodyPr>
          <a:lstStyle/>
          <a:p>
            <a:pPr algn="ctr"/>
            <a:r>
              <a:rPr lang="en-US" b="1" dirty="0">
                <a:solidFill>
                  <a:srgbClr val="642116"/>
                </a:solidFill>
                <a:effectLst>
                  <a:outerShdw blurRad="38100" dist="38100" dir="2700000" algn="tl">
                    <a:srgbClr val="000000">
                      <a:alpha val="43137"/>
                    </a:srgbClr>
                  </a:outerShdw>
                </a:effectLst>
                <a:latin typeface="+mn-lt"/>
              </a:rPr>
              <a:t>For you did not receive the spirit of slavery to fall back into fear, but you have received the Spirit of adoption as sons, by whom we cry, “Abba! </a:t>
            </a:r>
            <a:r>
              <a:rPr lang="en-US" b="1" dirty="0">
                <a:solidFill>
                  <a:srgbClr val="642116"/>
                </a:solidFill>
                <a:effectLst>
                  <a:outerShdw blurRad="38100" dist="38100" dir="2700000" algn="tl">
                    <a:srgbClr val="000000">
                      <a:alpha val="43137"/>
                    </a:srgbClr>
                  </a:outerShdw>
                </a:effectLst>
                <a:latin typeface="+mn-lt"/>
              </a:rPr>
              <a:t>Father!”</a:t>
            </a:r>
            <a:r>
              <a:rPr lang="en-US" dirty="0">
                <a:solidFill>
                  <a:srgbClr val="642116"/>
                </a:solidFill>
                <a:effectLst>
                  <a:outerShdw blurRad="38100" dist="38100" dir="2700000" algn="tl">
                    <a:srgbClr val="000000">
                      <a:alpha val="43137"/>
                    </a:srgbClr>
                  </a:outerShdw>
                </a:effectLst>
                <a:latin typeface="+mn-lt"/>
              </a:rPr>
              <a:t/>
            </a:r>
            <a:br>
              <a:rPr lang="en-US" dirty="0">
                <a:solidFill>
                  <a:srgbClr val="642116"/>
                </a:solidFill>
                <a:effectLst>
                  <a:outerShdw blurRad="38100" dist="38100" dir="2700000" algn="tl">
                    <a:srgbClr val="000000">
                      <a:alpha val="43137"/>
                    </a:srgbClr>
                  </a:outerShdw>
                </a:effectLst>
                <a:latin typeface="+mn-lt"/>
              </a:rPr>
            </a:br>
            <a:r>
              <a:rPr lang="en-US" sz="3100" dirty="0" smtClean="0">
                <a:solidFill>
                  <a:srgbClr val="642116"/>
                </a:solidFill>
                <a:effectLst>
                  <a:outerShdw blurRad="38100" dist="38100" dir="2700000" algn="tl">
                    <a:srgbClr val="000000">
                      <a:alpha val="43137"/>
                    </a:srgbClr>
                  </a:outerShdw>
                </a:effectLst>
                <a:latin typeface="+mn-lt"/>
              </a:rPr>
              <a:t> </a:t>
            </a:r>
            <a:r>
              <a:rPr lang="en-US" b="1" dirty="0" smtClean="0">
                <a:solidFill>
                  <a:srgbClr val="642116"/>
                </a:solidFill>
                <a:effectLst>
                  <a:outerShdw blurRad="38100" dist="38100" dir="2700000" algn="tl">
                    <a:srgbClr val="000000">
                      <a:alpha val="43137"/>
                    </a:srgbClr>
                  </a:outerShdw>
                </a:effectLst>
                <a:latin typeface="+mn-lt"/>
              </a:rPr>
              <a:t/>
            </a:r>
            <a:br>
              <a:rPr lang="en-US" b="1" dirty="0" smtClean="0">
                <a:solidFill>
                  <a:srgbClr val="642116"/>
                </a:solidFill>
                <a:effectLst>
                  <a:outerShdw blurRad="38100" dist="38100" dir="2700000" algn="tl">
                    <a:srgbClr val="000000">
                      <a:alpha val="43137"/>
                    </a:srgbClr>
                  </a:outerShdw>
                </a:effectLst>
                <a:latin typeface="+mn-lt"/>
              </a:rPr>
            </a:br>
            <a:r>
              <a:rPr lang="en-US" sz="3600" b="1" dirty="0" smtClean="0">
                <a:solidFill>
                  <a:srgbClr val="642116"/>
                </a:solidFill>
                <a:effectLst>
                  <a:outerShdw blurRad="38100" dist="38100" dir="2700000" algn="tl">
                    <a:srgbClr val="000000">
                      <a:alpha val="43137"/>
                    </a:srgbClr>
                  </a:outerShdw>
                </a:effectLst>
                <a:latin typeface="+mn-lt"/>
              </a:rPr>
              <a:t>Romans 8:15 ESV</a:t>
            </a:r>
            <a:endParaRPr lang="en-US" sz="3600" dirty="0">
              <a:solidFill>
                <a:srgbClr val="642116"/>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96136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141" y="1360077"/>
            <a:ext cx="10802257" cy="1325563"/>
          </a:xfrm>
        </p:spPr>
        <p:txBody>
          <a:bodyPr>
            <a:normAutofit fontScale="90000"/>
          </a:bodyPr>
          <a:lstStyle/>
          <a:p>
            <a:pPr algn="ctr"/>
            <a:r>
              <a:rPr lang="en-US" b="1" baseline="30000" dirty="0">
                <a:solidFill>
                  <a:srgbClr val="642116"/>
                </a:solidFill>
                <a:effectLst>
                  <a:outerShdw blurRad="38100" dist="38100" dir="2700000" algn="tl">
                    <a:srgbClr val="000000">
                      <a:alpha val="43137"/>
                    </a:srgbClr>
                  </a:outerShdw>
                </a:effectLst>
                <a:latin typeface="+mn-lt"/>
              </a:rPr>
              <a:t>18</a:t>
            </a:r>
            <a:r>
              <a:rPr lang="en-US" b="1" dirty="0">
                <a:solidFill>
                  <a:srgbClr val="642116"/>
                </a:solidFill>
                <a:effectLst>
                  <a:outerShdw blurRad="38100" dist="38100" dir="2700000" algn="tl">
                    <a:srgbClr val="000000">
                      <a:alpha val="43137"/>
                    </a:srgbClr>
                  </a:outerShdw>
                </a:effectLst>
                <a:latin typeface="+mn-lt"/>
              </a:rPr>
              <a:t> Whoever believes in him is not condemned, but whoever does not believe is condemned already, because he has not believed in the name of the only Son of God.</a:t>
            </a:r>
            <a:r>
              <a:rPr lang="en-US" dirty="0">
                <a:solidFill>
                  <a:srgbClr val="642116"/>
                </a:solidFill>
                <a:effectLst>
                  <a:outerShdw blurRad="38100" dist="38100" dir="2700000" algn="tl">
                    <a:srgbClr val="000000">
                      <a:alpha val="43137"/>
                    </a:srgbClr>
                  </a:outerShdw>
                </a:effectLst>
                <a:latin typeface="+mn-lt"/>
              </a:rPr>
              <a:t/>
            </a:r>
            <a:br>
              <a:rPr lang="en-US" dirty="0">
                <a:solidFill>
                  <a:srgbClr val="642116"/>
                </a:solidFill>
                <a:effectLst>
                  <a:outerShdw blurRad="38100" dist="38100" dir="2700000" algn="tl">
                    <a:srgbClr val="000000">
                      <a:alpha val="43137"/>
                    </a:srgbClr>
                  </a:outerShdw>
                </a:effectLst>
                <a:latin typeface="+mn-lt"/>
              </a:rPr>
            </a:br>
            <a:r>
              <a:rPr lang="en-US" b="1" dirty="0" smtClean="0">
                <a:solidFill>
                  <a:srgbClr val="642116"/>
                </a:solidFill>
                <a:effectLst>
                  <a:outerShdw blurRad="38100" dist="38100" dir="2700000" algn="tl">
                    <a:srgbClr val="000000">
                      <a:alpha val="43137"/>
                    </a:srgbClr>
                  </a:outerShdw>
                </a:effectLst>
                <a:latin typeface="+mn-lt"/>
              </a:rPr>
              <a:t/>
            </a:r>
            <a:br>
              <a:rPr lang="en-US" b="1" dirty="0" smtClean="0">
                <a:solidFill>
                  <a:srgbClr val="642116"/>
                </a:solidFill>
                <a:effectLst>
                  <a:outerShdw blurRad="38100" dist="38100" dir="2700000" algn="tl">
                    <a:srgbClr val="000000">
                      <a:alpha val="43137"/>
                    </a:srgbClr>
                  </a:outerShdw>
                </a:effectLst>
                <a:latin typeface="+mn-lt"/>
              </a:rPr>
            </a:br>
            <a:r>
              <a:rPr lang="en-US" sz="3600" b="1" dirty="0" smtClean="0">
                <a:solidFill>
                  <a:srgbClr val="642116"/>
                </a:solidFill>
                <a:effectLst>
                  <a:outerShdw blurRad="38100" dist="38100" dir="2700000" algn="tl">
                    <a:srgbClr val="000000">
                      <a:alpha val="43137"/>
                    </a:srgbClr>
                  </a:outerShdw>
                </a:effectLst>
                <a:latin typeface="+mn-lt"/>
              </a:rPr>
              <a:t>John </a:t>
            </a:r>
            <a:r>
              <a:rPr lang="en-US" sz="3600" b="1" dirty="0" smtClean="0">
                <a:solidFill>
                  <a:srgbClr val="642116"/>
                </a:solidFill>
                <a:effectLst>
                  <a:outerShdw blurRad="38100" dist="38100" dir="2700000" algn="tl">
                    <a:srgbClr val="000000">
                      <a:alpha val="43137"/>
                    </a:srgbClr>
                  </a:outerShdw>
                </a:effectLst>
                <a:latin typeface="+mn-lt"/>
              </a:rPr>
              <a:t>3:18 </a:t>
            </a:r>
            <a:r>
              <a:rPr lang="en-US" sz="3600" b="1" dirty="0" smtClean="0">
                <a:solidFill>
                  <a:srgbClr val="642116"/>
                </a:solidFill>
                <a:effectLst>
                  <a:outerShdw blurRad="38100" dist="38100" dir="2700000" algn="tl">
                    <a:srgbClr val="000000">
                      <a:alpha val="43137"/>
                    </a:srgbClr>
                  </a:outerShdw>
                </a:effectLst>
                <a:latin typeface="+mn-lt"/>
              </a:rPr>
              <a:t>ESV</a:t>
            </a:r>
            <a:endParaRPr lang="en-US" sz="3600" dirty="0">
              <a:solidFill>
                <a:srgbClr val="642116"/>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455657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171" y="394153"/>
            <a:ext cx="11843657" cy="5077733"/>
          </a:xfrm>
        </p:spPr>
        <p:txBody>
          <a:bodyPr>
            <a:noAutofit/>
          </a:bodyPr>
          <a:lstStyle/>
          <a:p>
            <a:pPr lvl="0" algn="ctr"/>
            <a:r>
              <a:rPr lang="en-US" sz="3000" b="1" baseline="30000" dirty="0">
                <a:solidFill>
                  <a:schemeClr val="bg1">
                    <a:lumMod val="50000"/>
                  </a:schemeClr>
                </a:solidFill>
                <a:effectLst>
                  <a:outerShdw blurRad="38100" dist="38100" dir="2700000" algn="tl">
                    <a:srgbClr val="000000">
                      <a:alpha val="43137"/>
                    </a:srgbClr>
                  </a:outerShdw>
                </a:effectLst>
                <a:latin typeface="+mn-lt"/>
              </a:rPr>
              <a:t>4 </a:t>
            </a:r>
            <a:r>
              <a:rPr lang="en-US" sz="3000" b="1" dirty="0">
                <a:solidFill>
                  <a:schemeClr val="bg1">
                    <a:lumMod val="50000"/>
                  </a:schemeClr>
                </a:solidFill>
                <a:effectLst>
                  <a:outerShdw blurRad="38100" dist="38100" dir="2700000" algn="tl">
                    <a:srgbClr val="000000">
                      <a:alpha val="43137"/>
                    </a:srgbClr>
                  </a:outerShdw>
                </a:effectLst>
                <a:latin typeface="+mn-lt"/>
              </a:rPr>
              <a:t>Everyone who makes a practice of sinning also practices lawlessness; sin is lawlessness. </a:t>
            </a:r>
            <a:r>
              <a:rPr lang="en-US" sz="3000" b="1" baseline="30000" dirty="0">
                <a:solidFill>
                  <a:srgbClr val="8C1F0D"/>
                </a:solidFill>
                <a:effectLst>
                  <a:outerShdw blurRad="38100" dist="38100" dir="2700000" algn="tl">
                    <a:srgbClr val="000000">
                      <a:alpha val="43137"/>
                    </a:srgbClr>
                  </a:outerShdw>
                </a:effectLst>
                <a:latin typeface="+mn-lt"/>
              </a:rPr>
              <a:t>5 </a:t>
            </a:r>
            <a:r>
              <a:rPr lang="en-US" sz="3000" b="1" dirty="0">
                <a:solidFill>
                  <a:srgbClr val="8C1F0D"/>
                </a:solidFill>
                <a:effectLst>
                  <a:outerShdw blurRad="38100" dist="38100" dir="2700000" algn="tl">
                    <a:srgbClr val="000000">
                      <a:alpha val="43137"/>
                    </a:srgbClr>
                  </a:outerShdw>
                </a:effectLst>
                <a:latin typeface="+mn-lt"/>
              </a:rPr>
              <a:t>You know that he appeared in order to take away sins, and in him there is no sin. </a:t>
            </a:r>
            <a:r>
              <a:rPr lang="en-US" sz="3000" b="1" baseline="30000" dirty="0">
                <a:solidFill>
                  <a:schemeClr val="bg1">
                    <a:lumMod val="50000"/>
                  </a:schemeClr>
                </a:solidFill>
                <a:effectLst>
                  <a:outerShdw blurRad="38100" dist="38100" dir="2700000" algn="tl">
                    <a:srgbClr val="000000">
                      <a:alpha val="43137"/>
                    </a:srgbClr>
                  </a:outerShdw>
                </a:effectLst>
                <a:latin typeface="+mn-lt"/>
              </a:rPr>
              <a:t>6 </a:t>
            </a:r>
            <a:r>
              <a:rPr lang="en-US" sz="3000" b="1" dirty="0">
                <a:solidFill>
                  <a:schemeClr val="bg1">
                    <a:lumMod val="50000"/>
                  </a:schemeClr>
                </a:solidFill>
                <a:effectLst>
                  <a:outerShdw blurRad="38100" dist="38100" dir="2700000" algn="tl">
                    <a:srgbClr val="000000">
                      <a:alpha val="43137"/>
                    </a:srgbClr>
                  </a:outerShdw>
                </a:effectLst>
                <a:latin typeface="+mn-lt"/>
              </a:rPr>
              <a:t>No one who abides in him keeps on sinning; no one who keeps on sinning has either seen him or known him. </a:t>
            </a:r>
            <a:r>
              <a:rPr lang="en-US" sz="3000" b="1" baseline="30000" dirty="0">
                <a:solidFill>
                  <a:schemeClr val="bg1">
                    <a:lumMod val="50000"/>
                  </a:schemeClr>
                </a:solidFill>
                <a:effectLst>
                  <a:outerShdw blurRad="38100" dist="38100" dir="2700000" algn="tl">
                    <a:srgbClr val="000000">
                      <a:alpha val="43137"/>
                    </a:srgbClr>
                  </a:outerShdw>
                </a:effectLst>
                <a:latin typeface="+mn-lt"/>
              </a:rPr>
              <a:t>7 </a:t>
            </a:r>
            <a:r>
              <a:rPr lang="en-US" sz="3000" b="1" dirty="0">
                <a:solidFill>
                  <a:schemeClr val="bg1">
                    <a:lumMod val="50000"/>
                  </a:schemeClr>
                </a:solidFill>
                <a:effectLst>
                  <a:outerShdw blurRad="38100" dist="38100" dir="2700000" algn="tl">
                    <a:srgbClr val="000000">
                      <a:alpha val="43137"/>
                    </a:srgbClr>
                  </a:outerShdw>
                </a:effectLst>
                <a:latin typeface="+mn-lt"/>
              </a:rPr>
              <a:t>Little children, let no one deceive you. Whoever practices righteousness is righteous, as he is righteous. </a:t>
            </a:r>
            <a:r>
              <a:rPr lang="en-US" sz="3000" b="1" baseline="30000" dirty="0">
                <a:solidFill>
                  <a:schemeClr val="bg1">
                    <a:lumMod val="50000"/>
                  </a:schemeClr>
                </a:solidFill>
                <a:effectLst>
                  <a:outerShdw blurRad="38100" dist="38100" dir="2700000" algn="tl">
                    <a:srgbClr val="000000">
                      <a:alpha val="43137"/>
                    </a:srgbClr>
                  </a:outerShdw>
                </a:effectLst>
                <a:latin typeface="+mn-lt"/>
              </a:rPr>
              <a:t>8 </a:t>
            </a:r>
            <a:r>
              <a:rPr lang="en-US" sz="3000" b="1" dirty="0">
                <a:solidFill>
                  <a:schemeClr val="bg1">
                    <a:lumMod val="50000"/>
                  </a:schemeClr>
                </a:solidFill>
                <a:effectLst>
                  <a:outerShdw blurRad="38100" dist="38100" dir="2700000" algn="tl">
                    <a:srgbClr val="000000">
                      <a:alpha val="43137"/>
                    </a:srgbClr>
                  </a:outerShdw>
                </a:effectLst>
                <a:latin typeface="+mn-lt"/>
              </a:rPr>
              <a:t>Whoever makes a practice of sinning is of the devil, for the devil has been sinning from the beginning.</a:t>
            </a:r>
            <a:r>
              <a:rPr lang="en-US" sz="3000" b="1" dirty="0">
                <a:solidFill>
                  <a:srgbClr val="8C1F0D"/>
                </a:solidFill>
                <a:effectLst>
                  <a:outerShdw blurRad="38100" dist="38100" dir="2700000" algn="tl">
                    <a:srgbClr val="000000">
                      <a:alpha val="43137"/>
                    </a:srgbClr>
                  </a:outerShdw>
                </a:effectLst>
                <a:latin typeface="+mn-lt"/>
              </a:rPr>
              <a:t> The reason the Son of God appeared was to destroy the works of the devil. </a:t>
            </a:r>
            <a:r>
              <a:rPr lang="en-US" sz="3000" b="1" baseline="30000" dirty="0">
                <a:solidFill>
                  <a:schemeClr val="bg1">
                    <a:lumMod val="50000"/>
                  </a:schemeClr>
                </a:solidFill>
                <a:effectLst>
                  <a:outerShdw blurRad="38100" dist="38100" dir="2700000" algn="tl">
                    <a:srgbClr val="000000">
                      <a:alpha val="43137"/>
                    </a:srgbClr>
                  </a:outerShdw>
                </a:effectLst>
                <a:latin typeface="+mn-lt"/>
              </a:rPr>
              <a:t>9 </a:t>
            </a:r>
            <a:r>
              <a:rPr lang="en-US" sz="3000" b="1" dirty="0">
                <a:solidFill>
                  <a:schemeClr val="bg1">
                    <a:lumMod val="50000"/>
                  </a:schemeClr>
                </a:solidFill>
                <a:effectLst>
                  <a:outerShdw blurRad="38100" dist="38100" dir="2700000" algn="tl">
                    <a:srgbClr val="000000">
                      <a:alpha val="43137"/>
                    </a:srgbClr>
                  </a:outerShdw>
                </a:effectLst>
                <a:latin typeface="+mn-lt"/>
              </a:rPr>
              <a:t>No one born of God makes a practice of sinning, for God's seed abides in him; and he cannot keep on sinning, because he has been born of God. </a:t>
            </a:r>
            <a:r>
              <a:rPr lang="en-US" sz="3000" b="1" baseline="30000" dirty="0">
                <a:solidFill>
                  <a:schemeClr val="bg1">
                    <a:lumMod val="50000"/>
                  </a:schemeClr>
                </a:solidFill>
                <a:effectLst>
                  <a:outerShdw blurRad="38100" dist="38100" dir="2700000" algn="tl">
                    <a:srgbClr val="000000">
                      <a:alpha val="43137"/>
                    </a:srgbClr>
                  </a:outerShdw>
                </a:effectLst>
                <a:latin typeface="+mn-lt"/>
              </a:rPr>
              <a:t>10 </a:t>
            </a:r>
            <a:r>
              <a:rPr lang="en-US" sz="3000" b="1" dirty="0">
                <a:solidFill>
                  <a:schemeClr val="bg1">
                    <a:lumMod val="50000"/>
                  </a:schemeClr>
                </a:solidFill>
                <a:effectLst>
                  <a:outerShdw blurRad="38100" dist="38100" dir="2700000" algn="tl">
                    <a:srgbClr val="000000">
                      <a:alpha val="43137"/>
                    </a:srgbClr>
                  </a:outerShdw>
                </a:effectLst>
                <a:latin typeface="+mn-lt"/>
              </a:rPr>
              <a:t>By this it is evident who are the children of God, and who are the children of the devil: whoever does not practice righteousness is not of God, nor is the one who does not love his brother.</a:t>
            </a:r>
            <a:endParaRPr lang="en-US" sz="3000" dirty="0">
              <a:solidFill>
                <a:schemeClr val="bg1">
                  <a:lumMod val="50000"/>
                </a:schemeClr>
              </a:solidFill>
              <a:effectLst>
                <a:outerShdw blurRad="38100" dist="38100" dir="2700000" algn="tl">
                  <a:srgbClr val="000000">
                    <a:alpha val="43137"/>
                  </a:srgbClr>
                </a:outerShdw>
              </a:effectLst>
              <a:latin typeface="+mn-lt"/>
            </a:endParaRPr>
          </a:p>
        </p:txBody>
      </p:sp>
      <p:sp>
        <p:nvSpPr>
          <p:cNvPr id="4" name="TextBox 3"/>
          <p:cNvSpPr txBox="1"/>
          <p:nvPr/>
        </p:nvSpPr>
        <p:spPr>
          <a:xfrm>
            <a:off x="4746170" y="5994400"/>
            <a:ext cx="2699657" cy="461665"/>
          </a:xfrm>
          <a:prstGeom prst="rect">
            <a:avLst/>
          </a:prstGeom>
          <a:noFill/>
        </p:spPr>
        <p:txBody>
          <a:bodyPr wrap="square" rtlCol="0">
            <a:spAutoFit/>
          </a:bodyPr>
          <a:lstStyle/>
          <a:p>
            <a:r>
              <a:rPr lang="en-US" sz="2400" b="1" dirty="0">
                <a:solidFill>
                  <a:srgbClr val="8C1F0D"/>
                </a:solidFill>
                <a:effectLst>
                  <a:outerShdw blurRad="38100" dist="38100" dir="2700000" algn="tl">
                    <a:srgbClr val="000000">
                      <a:alpha val="43137"/>
                    </a:srgbClr>
                  </a:outerShdw>
                </a:effectLst>
                <a:ea typeface="+mj-ea"/>
                <a:cs typeface="+mj-cs"/>
              </a:rPr>
              <a:t>1 John </a:t>
            </a:r>
            <a:r>
              <a:rPr lang="en-US" sz="2400" b="1" dirty="0" smtClean="0">
                <a:solidFill>
                  <a:srgbClr val="8C1F0D"/>
                </a:solidFill>
                <a:effectLst>
                  <a:outerShdw blurRad="38100" dist="38100" dir="2700000" algn="tl">
                    <a:srgbClr val="000000">
                      <a:alpha val="43137"/>
                    </a:srgbClr>
                  </a:outerShdw>
                </a:effectLst>
                <a:ea typeface="+mj-ea"/>
                <a:cs typeface="+mj-cs"/>
              </a:rPr>
              <a:t>3:4-10 </a:t>
            </a:r>
            <a:r>
              <a:rPr lang="en-US" sz="2400" b="1" dirty="0">
                <a:solidFill>
                  <a:srgbClr val="8C1F0D"/>
                </a:solidFill>
                <a:effectLst>
                  <a:outerShdw blurRad="38100" dist="38100" dir="2700000" algn="tl">
                    <a:srgbClr val="000000">
                      <a:alpha val="43137"/>
                    </a:srgbClr>
                  </a:outerShdw>
                </a:effectLst>
                <a:ea typeface="+mj-ea"/>
                <a:cs typeface="+mj-cs"/>
              </a:rPr>
              <a:t>ESV</a:t>
            </a:r>
          </a:p>
        </p:txBody>
      </p:sp>
    </p:spTree>
    <p:extLst>
      <p:ext uri="{BB962C8B-B14F-4D97-AF65-F5344CB8AC3E}">
        <p14:creationId xmlns:p14="http://schemas.microsoft.com/office/powerpoint/2010/main" val="176268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171" y="394153"/>
            <a:ext cx="11843657" cy="5077733"/>
          </a:xfrm>
        </p:spPr>
        <p:txBody>
          <a:bodyPr>
            <a:noAutofit/>
          </a:bodyPr>
          <a:lstStyle/>
          <a:p>
            <a:pPr lvl="0" algn="ctr"/>
            <a:r>
              <a:rPr lang="en-US" sz="3000" b="1" baseline="30000" dirty="0">
                <a:solidFill>
                  <a:schemeClr val="bg1">
                    <a:lumMod val="50000"/>
                  </a:schemeClr>
                </a:solidFill>
                <a:effectLst>
                  <a:outerShdw blurRad="38100" dist="38100" dir="2700000" algn="tl">
                    <a:srgbClr val="000000">
                      <a:alpha val="43137"/>
                    </a:srgbClr>
                  </a:outerShdw>
                </a:effectLst>
                <a:latin typeface="+mn-lt"/>
              </a:rPr>
              <a:t>4 </a:t>
            </a:r>
            <a:r>
              <a:rPr lang="en-US" sz="3000" b="1" dirty="0">
                <a:solidFill>
                  <a:schemeClr val="bg1">
                    <a:lumMod val="50000"/>
                  </a:schemeClr>
                </a:solidFill>
                <a:effectLst>
                  <a:outerShdw blurRad="38100" dist="38100" dir="2700000" algn="tl">
                    <a:srgbClr val="000000">
                      <a:alpha val="43137"/>
                    </a:srgbClr>
                  </a:outerShdw>
                </a:effectLst>
                <a:latin typeface="+mn-lt"/>
              </a:rPr>
              <a:t>Everyone who makes a practice of sinning also practices lawlessness; sin is lawlessness. </a:t>
            </a:r>
            <a:r>
              <a:rPr lang="en-US" sz="3000" b="1" baseline="30000" dirty="0">
                <a:solidFill>
                  <a:schemeClr val="bg1">
                    <a:lumMod val="50000"/>
                  </a:schemeClr>
                </a:solidFill>
                <a:effectLst>
                  <a:outerShdw blurRad="38100" dist="38100" dir="2700000" algn="tl">
                    <a:srgbClr val="000000">
                      <a:alpha val="43137"/>
                    </a:srgbClr>
                  </a:outerShdw>
                </a:effectLst>
                <a:latin typeface="+mn-lt"/>
              </a:rPr>
              <a:t>5 </a:t>
            </a:r>
            <a:r>
              <a:rPr lang="en-US" sz="3000" b="1" dirty="0">
                <a:solidFill>
                  <a:schemeClr val="bg1">
                    <a:lumMod val="50000"/>
                  </a:schemeClr>
                </a:solidFill>
                <a:effectLst>
                  <a:outerShdw blurRad="38100" dist="38100" dir="2700000" algn="tl">
                    <a:srgbClr val="000000">
                      <a:alpha val="43137"/>
                    </a:srgbClr>
                  </a:outerShdw>
                </a:effectLst>
                <a:latin typeface="+mn-lt"/>
              </a:rPr>
              <a:t>You know that he appeared in order to take away sins, and in him there is no sin. </a:t>
            </a:r>
            <a:r>
              <a:rPr lang="en-US" sz="3000" b="1" baseline="30000" dirty="0">
                <a:solidFill>
                  <a:srgbClr val="8C1F0D"/>
                </a:solidFill>
                <a:effectLst>
                  <a:outerShdw blurRad="38100" dist="38100" dir="2700000" algn="tl">
                    <a:srgbClr val="000000">
                      <a:alpha val="43137"/>
                    </a:srgbClr>
                  </a:outerShdw>
                </a:effectLst>
                <a:latin typeface="+mn-lt"/>
              </a:rPr>
              <a:t>6 </a:t>
            </a:r>
            <a:r>
              <a:rPr lang="en-US" sz="3000" b="1" dirty="0">
                <a:solidFill>
                  <a:srgbClr val="8C1F0D"/>
                </a:solidFill>
                <a:effectLst>
                  <a:outerShdw blurRad="38100" dist="38100" dir="2700000" algn="tl">
                    <a:srgbClr val="000000">
                      <a:alpha val="43137"/>
                    </a:srgbClr>
                  </a:outerShdw>
                </a:effectLst>
                <a:latin typeface="+mn-lt"/>
              </a:rPr>
              <a:t>No one who abides in him keeps on sinning; no one who keeps on sinning has either seen him or known him. </a:t>
            </a:r>
            <a:r>
              <a:rPr lang="en-US" sz="3000" b="1" baseline="30000" dirty="0">
                <a:solidFill>
                  <a:schemeClr val="bg1">
                    <a:lumMod val="50000"/>
                  </a:schemeClr>
                </a:solidFill>
                <a:effectLst>
                  <a:outerShdw blurRad="38100" dist="38100" dir="2700000" algn="tl">
                    <a:srgbClr val="000000">
                      <a:alpha val="43137"/>
                    </a:srgbClr>
                  </a:outerShdw>
                </a:effectLst>
                <a:latin typeface="+mn-lt"/>
              </a:rPr>
              <a:t>7 </a:t>
            </a:r>
            <a:r>
              <a:rPr lang="en-US" sz="3000" b="1" dirty="0">
                <a:solidFill>
                  <a:schemeClr val="bg1">
                    <a:lumMod val="50000"/>
                  </a:schemeClr>
                </a:solidFill>
                <a:effectLst>
                  <a:outerShdw blurRad="38100" dist="38100" dir="2700000" algn="tl">
                    <a:srgbClr val="000000">
                      <a:alpha val="43137"/>
                    </a:srgbClr>
                  </a:outerShdw>
                </a:effectLst>
                <a:latin typeface="+mn-lt"/>
              </a:rPr>
              <a:t>Little children, let no one deceive you. Whoever practices righteousness is righteous, as he is righteous. </a:t>
            </a:r>
            <a:r>
              <a:rPr lang="en-US" sz="3000" b="1" baseline="30000" dirty="0">
                <a:solidFill>
                  <a:schemeClr val="bg1">
                    <a:lumMod val="50000"/>
                  </a:schemeClr>
                </a:solidFill>
                <a:effectLst>
                  <a:outerShdw blurRad="38100" dist="38100" dir="2700000" algn="tl">
                    <a:srgbClr val="000000">
                      <a:alpha val="43137"/>
                    </a:srgbClr>
                  </a:outerShdw>
                </a:effectLst>
                <a:latin typeface="+mn-lt"/>
              </a:rPr>
              <a:t>8 </a:t>
            </a:r>
            <a:r>
              <a:rPr lang="en-US" sz="3000" b="1" dirty="0">
                <a:solidFill>
                  <a:schemeClr val="bg1">
                    <a:lumMod val="50000"/>
                  </a:schemeClr>
                </a:solidFill>
                <a:effectLst>
                  <a:outerShdw blurRad="38100" dist="38100" dir="2700000" algn="tl">
                    <a:srgbClr val="000000">
                      <a:alpha val="43137"/>
                    </a:srgbClr>
                  </a:outerShdw>
                </a:effectLst>
                <a:latin typeface="+mn-lt"/>
              </a:rPr>
              <a:t>Whoever makes a practice of sinning is of the devil, for the devil has been sinning from the beginning. The reason the Son of God appeared was to destroy the works of the devil. </a:t>
            </a:r>
            <a:r>
              <a:rPr lang="en-US" sz="3000" b="1" baseline="30000" dirty="0">
                <a:solidFill>
                  <a:schemeClr val="bg1">
                    <a:lumMod val="50000"/>
                  </a:schemeClr>
                </a:solidFill>
                <a:effectLst>
                  <a:outerShdw blurRad="38100" dist="38100" dir="2700000" algn="tl">
                    <a:srgbClr val="000000">
                      <a:alpha val="43137"/>
                    </a:srgbClr>
                  </a:outerShdw>
                </a:effectLst>
                <a:latin typeface="+mn-lt"/>
              </a:rPr>
              <a:t>9 </a:t>
            </a:r>
            <a:r>
              <a:rPr lang="en-US" sz="3000" b="1" dirty="0">
                <a:solidFill>
                  <a:schemeClr val="bg1">
                    <a:lumMod val="50000"/>
                  </a:schemeClr>
                </a:solidFill>
                <a:effectLst>
                  <a:outerShdw blurRad="38100" dist="38100" dir="2700000" algn="tl">
                    <a:srgbClr val="000000">
                      <a:alpha val="43137"/>
                    </a:srgbClr>
                  </a:outerShdw>
                </a:effectLst>
                <a:latin typeface="+mn-lt"/>
              </a:rPr>
              <a:t>No one born of God makes a practice of sinning, for God's seed abides in him; and he cannot keep on sinning, because he has been born of God. </a:t>
            </a:r>
            <a:r>
              <a:rPr lang="en-US" sz="3000" b="1" baseline="30000" dirty="0">
                <a:solidFill>
                  <a:schemeClr val="bg1">
                    <a:lumMod val="50000"/>
                  </a:schemeClr>
                </a:solidFill>
                <a:effectLst>
                  <a:outerShdw blurRad="38100" dist="38100" dir="2700000" algn="tl">
                    <a:srgbClr val="000000">
                      <a:alpha val="43137"/>
                    </a:srgbClr>
                  </a:outerShdw>
                </a:effectLst>
                <a:latin typeface="+mn-lt"/>
              </a:rPr>
              <a:t>10 </a:t>
            </a:r>
            <a:r>
              <a:rPr lang="en-US" sz="3000" b="1" dirty="0">
                <a:solidFill>
                  <a:schemeClr val="bg1">
                    <a:lumMod val="50000"/>
                  </a:schemeClr>
                </a:solidFill>
                <a:effectLst>
                  <a:outerShdw blurRad="38100" dist="38100" dir="2700000" algn="tl">
                    <a:srgbClr val="000000">
                      <a:alpha val="43137"/>
                    </a:srgbClr>
                  </a:outerShdw>
                </a:effectLst>
                <a:latin typeface="+mn-lt"/>
              </a:rPr>
              <a:t>By this it is evident who are the children of God, and who are the children of the devil: whoever does not practice righteousness is not of God, nor is the one who does not love his brother.</a:t>
            </a:r>
            <a:endParaRPr lang="en-US" sz="3000" dirty="0">
              <a:solidFill>
                <a:schemeClr val="bg1">
                  <a:lumMod val="50000"/>
                </a:schemeClr>
              </a:solidFill>
              <a:effectLst>
                <a:outerShdw blurRad="38100" dist="38100" dir="2700000" algn="tl">
                  <a:srgbClr val="000000">
                    <a:alpha val="43137"/>
                  </a:srgbClr>
                </a:outerShdw>
              </a:effectLst>
              <a:latin typeface="+mn-lt"/>
            </a:endParaRPr>
          </a:p>
        </p:txBody>
      </p:sp>
      <p:sp>
        <p:nvSpPr>
          <p:cNvPr id="4" name="TextBox 3"/>
          <p:cNvSpPr txBox="1"/>
          <p:nvPr/>
        </p:nvSpPr>
        <p:spPr>
          <a:xfrm>
            <a:off x="4746170" y="5994400"/>
            <a:ext cx="2699657" cy="461665"/>
          </a:xfrm>
          <a:prstGeom prst="rect">
            <a:avLst/>
          </a:prstGeom>
          <a:noFill/>
        </p:spPr>
        <p:txBody>
          <a:bodyPr wrap="square" rtlCol="0">
            <a:spAutoFit/>
          </a:bodyPr>
          <a:lstStyle/>
          <a:p>
            <a:r>
              <a:rPr lang="en-US" sz="2400" b="1" dirty="0">
                <a:solidFill>
                  <a:srgbClr val="8C1F0D"/>
                </a:solidFill>
                <a:effectLst>
                  <a:outerShdw blurRad="38100" dist="38100" dir="2700000" algn="tl">
                    <a:srgbClr val="000000">
                      <a:alpha val="43137"/>
                    </a:srgbClr>
                  </a:outerShdw>
                </a:effectLst>
                <a:ea typeface="+mj-ea"/>
                <a:cs typeface="+mj-cs"/>
              </a:rPr>
              <a:t>1 John </a:t>
            </a:r>
            <a:r>
              <a:rPr lang="en-US" sz="2400" b="1" dirty="0" smtClean="0">
                <a:solidFill>
                  <a:srgbClr val="8C1F0D"/>
                </a:solidFill>
                <a:effectLst>
                  <a:outerShdw blurRad="38100" dist="38100" dir="2700000" algn="tl">
                    <a:srgbClr val="000000">
                      <a:alpha val="43137"/>
                    </a:srgbClr>
                  </a:outerShdw>
                </a:effectLst>
                <a:ea typeface="+mj-ea"/>
                <a:cs typeface="+mj-cs"/>
              </a:rPr>
              <a:t>3:4-10 </a:t>
            </a:r>
            <a:r>
              <a:rPr lang="en-US" sz="2400" b="1" dirty="0">
                <a:solidFill>
                  <a:srgbClr val="8C1F0D"/>
                </a:solidFill>
                <a:effectLst>
                  <a:outerShdw blurRad="38100" dist="38100" dir="2700000" algn="tl">
                    <a:srgbClr val="000000">
                      <a:alpha val="43137"/>
                    </a:srgbClr>
                  </a:outerShdw>
                </a:effectLst>
                <a:ea typeface="+mj-ea"/>
                <a:cs typeface="+mj-cs"/>
              </a:rPr>
              <a:t>ESV</a:t>
            </a:r>
          </a:p>
        </p:txBody>
      </p:sp>
    </p:spTree>
    <p:extLst>
      <p:ext uri="{BB962C8B-B14F-4D97-AF65-F5344CB8AC3E}">
        <p14:creationId xmlns:p14="http://schemas.microsoft.com/office/powerpoint/2010/main" val="885333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171" y="394153"/>
            <a:ext cx="11843657" cy="5077733"/>
          </a:xfrm>
        </p:spPr>
        <p:txBody>
          <a:bodyPr>
            <a:noAutofit/>
          </a:bodyPr>
          <a:lstStyle/>
          <a:p>
            <a:pPr lvl="0" algn="ctr"/>
            <a:r>
              <a:rPr lang="en-US" sz="3000" b="1" baseline="30000" dirty="0">
                <a:solidFill>
                  <a:schemeClr val="bg1">
                    <a:lumMod val="50000"/>
                  </a:schemeClr>
                </a:solidFill>
                <a:effectLst>
                  <a:outerShdw blurRad="38100" dist="38100" dir="2700000" algn="tl">
                    <a:srgbClr val="000000">
                      <a:alpha val="43137"/>
                    </a:srgbClr>
                  </a:outerShdw>
                </a:effectLst>
                <a:latin typeface="+mn-lt"/>
              </a:rPr>
              <a:t>4 </a:t>
            </a:r>
            <a:r>
              <a:rPr lang="en-US" sz="3000" b="1" dirty="0">
                <a:solidFill>
                  <a:schemeClr val="bg1">
                    <a:lumMod val="50000"/>
                  </a:schemeClr>
                </a:solidFill>
                <a:effectLst>
                  <a:outerShdw blurRad="38100" dist="38100" dir="2700000" algn="tl">
                    <a:srgbClr val="000000">
                      <a:alpha val="43137"/>
                    </a:srgbClr>
                  </a:outerShdw>
                </a:effectLst>
                <a:latin typeface="+mn-lt"/>
              </a:rPr>
              <a:t>Everyone who makes a practice of sinning also practices lawlessness; sin is lawlessness. </a:t>
            </a:r>
            <a:r>
              <a:rPr lang="en-US" sz="3000" b="1" baseline="30000" dirty="0">
                <a:solidFill>
                  <a:srgbClr val="8C1F0D"/>
                </a:solidFill>
                <a:effectLst>
                  <a:outerShdw blurRad="38100" dist="38100" dir="2700000" algn="tl">
                    <a:srgbClr val="000000">
                      <a:alpha val="43137"/>
                    </a:srgbClr>
                  </a:outerShdw>
                </a:effectLst>
                <a:latin typeface="+mn-lt"/>
              </a:rPr>
              <a:t>5 </a:t>
            </a:r>
            <a:r>
              <a:rPr lang="en-US" sz="3000" b="1" dirty="0">
                <a:solidFill>
                  <a:srgbClr val="8C1F0D"/>
                </a:solidFill>
                <a:effectLst>
                  <a:outerShdw blurRad="38100" dist="38100" dir="2700000" algn="tl">
                    <a:srgbClr val="000000">
                      <a:alpha val="43137"/>
                    </a:srgbClr>
                  </a:outerShdw>
                </a:effectLst>
                <a:latin typeface="+mn-lt"/>
              </a:rPr>
              <a:t>You know that he appeared in order to take away sins, and in him there is no sin. </a:t>
            </a:r>
            <a:r>
              <a:rPr lang="en-US" sz="3000" b="1" baseline="30000" dirty="0">
                <a:solidFill>
                  <a:schemeClr val="bg1">
                    <a:lumMod val="50000"/>
                  </a:schemeClr>
                </a:solidFill>
                <a:effectLst>
                  <a:outerShdw blurRad="38100" dist="38100" dir="2700000" algn="tl">
                    <a:srgbClr val="000000">
                      <a:alpha val="43137"/>
                    </a:srgbClr>
                  </a:outerShdw>
                </a:effectLst>
                <a:latin typeface="+mn-lt"/>
              </a:rPr>
              <a:t>6 </a:t>
            </a:r>
            <a:r>
              <a:rPr lang="en-US" sz="3000" b="1" dirty="0">
                <a:solidFill>
                  <a:schemeClr val="bg1">
                    <a:lumMod val="50000"/>
                  </a:schemeClr>
                </a:solidFill>
                <a:effectLst>
                  <a:outerShdw blurRad="38100" dist="38100" dir="2700000" algn="tl">
                    <a:srgbClr val="000000">
                      <a:alpha val="43137"/>
                    </a:srgbClr>
                  </a:outerShdw>
                </a:effectLst>
                <a:latin typeface="+mn-lt"/>
              </a:rPr>
              <a:t>No one who abides in him keeps on sinning; no one who keeps on sinning has either seen him or known him. </a:t>
            </a:r>
            <a:r>
              <a:rPr lang="en-US" sz="3000" b="1" baseline="30000" dirty="0">
                <a:solidFill>
                  <a:schemeClr val="bg1">
                    <a:lumMod val="50000"/>
                  </a:schemeClr>
                </a:solidFill>
                <a:effectLst>
                  <a:outerShdw blurRad="38100" dist="38100" dir="2700000" algn="tl">
                    <a:srgbClr val="000000">
                      <a:alpha val="43137"/>
                    </a:srgbClr>
                  </a:outerShdw>
                </a:effectLst>
                <a:latin typeface="+mn-lt"/>
              </a:rPr>
              <a:t>7 </a:t>
            </a:r>
            <a:r>
              <a:rPr lang="en-US" sz="3000" b="1" dirty="0">
                <a:solidFill>
                  <a:schemeClr val="bg1">
                    <a:lumMod val="50000"/>
                  </a:schemeClr>
                </a:solidFill>
                <a:effectLst>
                  <a:outerShdw blurRad="38100" dist="38100" dir="2700000" algn="tl">
                    <a:srgbClr val="000000">
                      <a:alpha val="43137"/>
                    </a:srgbClr>
                  </a:outerShdw>
                </a:effectLst>
                <a:latin typeface="+mn-lt"/>
              </a:rPr>
              <a:t>Little children, let no one deceive you. Whoever practices righteousness is righteous, as he is righteous. </a:t>
            </a:r>
            <a:r>
              <a:rPr lang="en-US" sz="3000" b="1" baseline="30000" dirty="0">
                <a:solidFill>
                  <a:schemeClr val="bg1">
                    <a:lumMod val="50000"/>
                  </a:schemeClr>
                </a:solidFill>
                <a:effectLst>
                  <a:outerShdw blurRad="38100" dist="38100" dir="2700000" algn="tl">
                    <a:srgbClr val="000000">
                      <a:alpha val="43137"/>
                    </a:srgbClr>
                  </a:outerShdw>
                </a:effectLst>
                <a:latin typeface="+mn-lt"/>
              </a:rPr>
              <a:t>8 </a:t>
            </a:r>
            <a:r>
              <a:rPr lang="en-US" sz="3000" b="1" dirty="0">
                <a:solidFill>
                  <a:schemeClr val="bg1">
                    <a:lumMod val="50000"/>
                  </a:schemeClr>
                </a:solidFill>
                <a:effectLst>
                  <a:outerShdw blurRad="38100" dist="38100" dir="2700000" algn="tl">
                    <a:srgbClr val="000000">
                      <a:alpha val="43137"/>
                    </a:srgbClr>
                  </a:outerShdw>
                </a:effectLst>
                <a:latin typeface="+mn-lt"/>
              </a:rPr>
              <a:t>Whoever makes a practice of sinning is of the devil, for the devil has been sinning from the beginning. The reason the Son of God appeared was to destroy the works of the devil. </a:t>
            </a:r>
            <a:r>
              <a:rPr lang="en-US" sz="3000" b="1" baseline="30000" dirty="0">
                <a:solidFill>
                  <a:schemeClr val="bg1">
                    <a:lumMod val="50000"/>
                  </a:schemeClr>
                </a:solidFill>
                <a:effectLst>
                  <a:outerShdw blurRad="38100" dist="38100" dir="2700000" algn="tl">
                    <a:srgbClr val="000000">
                      <a:alpha val="43137"/>
                    </a:srgbClr>
                  </a:outerShdw>
                </a:effectLst>
                <a:latin typeface="+mn-lt"/>
              </a:rPr>
              <a:t>9 </a:t>
            </a:r>
            <a:r>
              <a:rPr lang="en-US" sz="3000" b="1" dirty="0">
                <a:solidFill>
                  <a:schemeClr val="bg1">
                    <a:lumMod val="50000"/>
                  </a:schemeClr>
                </a:solidFill>
                <a:effectLst>
                  <a:outerShdw blurRad="38100" dist="38100" dir="2700000" algn="tl">
                    <a:srgbClr val="000000">
                      <a:alpha val="43137"/>
                    </a:srgbClr>
                  </a:outerShdw>
                </a:effectLst>
                <a:latin typeface="+mn-lt"/>
              </a:rPr>
              <a:t>No one born of God makes a practice of sinning, for God's seed abides in him; and he cannot keep on sinning, because he has been born of God. </a:t>
            </a:r>
            <a:r>
              <a:rPr lang="en-US" sz="3000" b="1" baseline="30000" dirty="0">
                <a:solidFill>
                  <a:schemeClr val="bg1">
                    <a:lumMod val="50000"/>
                  </a:schemeClr>
                </a:solidFill>
                <a:effectLst>
                  <a:outerShdw blurRad="38100" dist="38100" dir="2700000" algn="tl">
                    <a:srgbClr val="000000">
                      <a:alpha val="43137"/>
                    </a:srgbClr>
                  </a:outerShdw>
                </a:effectLst>
                <a:latin typeface="+mn-lt"/>
              </a:rPr>
              <a:t>10 </a:t>
            </a:r>
            <a:r>
              <a:rPr lang="en-US" sz="3000" b="1" dirty="0">
                <a:solidFill>
                  <a:schemeClr val="bg1">
                    <a:lumMod val="50000"/>
                  </a:schemeClr>
                </a:solidFill>
                <a:effectLst>
                  <a:outerShdw blurRad="38100" dist="38100" dir="2700000" algn="tl">
                    <a:srgbClr val="000000">
                      <a:alpha val="43137"/>
                    </a:srgbClr>
                  </a:outerShdw>
                </a:effectLst>
                <a:latin typeface="+mn-lt"/>
              </a:rPr>
              <a:t>By this it is evident who are the children of God, and who are the children of the devil: whoever does not practice righteousness is not of God, nor is the one who does not love his brother.</a:t>
            </a:r>
            <a:endParaRPr lang="en-US" sz="3000" dirty="0">
              <a:solidFill>
                <a:schemeClr val="bg1">
                  <a:lumMod val="50000"/>
                </a:schemeClr>
              </a:solidFill>
              <a:effectLst>
                <a:outerShdw blurRad="38100" dist="38100" dir="2700000" algn="tl">
                  <a:srgbClr val="000000">
                    <a:alpha val="43137"/>
                  </a:srgbClr>
                </a:outerShdw>
              </a:effectLst>
              <a:latin typeface="+mn-lt"/>
            </a:endParaRPr>
          </a:p>
        </p:txBody>
      </p:sp>
      <p:sp>
        <p:nvSpPr>
          <p:cNvPr id="4" name="TextBox 3"/>
          <p:cNvSpPr txBox="1"/>
          <p:nvPr/>
        </p:nvSpPr>
        <p:spPr>
          <a:xfrm>
            <a:off x="4746170" y="5994400"/>
            <a:ext cx="2699657" cy="461665"/>
          </a:xfrm>
          <a:prstGeom prst="rect">
            <a:avLst/>
          </a:prstGeom>
          <a:noFill/>
        </p:spPr>
        <p:txBody>
          <a:bodyPr wrap="square" rtlCol="0">
            <a:spAutoFit/>
          </a:bodyPr>
          <a:lstStyle/>
          <a:p>
            <a:r>
              <a:rPr lang="en-US" sz="2400" b="1" dirty="0">
                <a:solidFill>
                  <a:srgbClr val="8C1F0D"/>
                </a:solidFill>
                <a:effectLst>
                  <a:outerShdw blurRad="38100" dist="38100" dir="2700000" algn="tl">
                    <a:srgbClr val="000000">
                      <a:alpha val="43137"/>
                    </a:srgbClr>
                  </a:outerShdw>
                </a:effectLst>
                <a:ea typeface="+mj-ea"/>
                <a:cs typeface="+mj-cs"/>
              </a:rPr>
              <a:t>1 John </a:t>
            </a:r>
            <a:r>
              <a:rPr lang="en-US" sz="2400" b="1" dirty="0" smtClean="0">
                <a:solidFill>
                  <a:srgbClr val="8C1F0D"/>
                </a:solidFill>
                <a:effectLst>
                  <a:outerShdw blurRad="38100" dist="38100" dir="2700000" algn="tl">
                    <a:srgbClr val="000000">
                      <a:alpha val="43137"/>
                    </a:srgbClr>
                  </a:outerShdw>
                </a:effectLst>
                <a:ea typeface="+mj-ea"/>
                <a:cs typeface="+mj-cs"/>
              </a:rPr>
              <a:t>3:4-10 </a:t>
            </a:r>
            <a:r>
              <a:rPr lang="en-US" sz="2400" b="1" dirty="0">
                <a:solidFill>
                  <a:srgbClr val="8C1F0D"/>
                </a:solidFill>
                <a:effectLst>
                  <a:outerShdw blurRad="38100" dist="38100" dir="2700000" algn="tl">
                    <a:srgbClr val="000000">
                      <a:alpha val="43137"/>
                    </a:srgbClr>
                  </a:outerShdw>
                </a:effectLst>
                <a:ea typeface="+mj-ea"/>
                <a:cs typeface="+mj-cs"/>
              </a:rPr>
              <a:t>ESV</a:t>
            </a:r>
          </a:p>
        </p:txBody>
      </p:sp>
    </p:spTree>
    <p:extLst>
      <p:ext uri="{BB962C8B-B14F-4D97-AF65-F5344CB8AC3E}">
        <p14:creationId xmlns:p14="http://schemas.microsoft.com/office/powerpoint/2010/main" val="3872563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TotalTime>
  <Words>81</Words>
  <Application>Microsoft Office PowerPoint</Application>
  <PresentationFormat>Widescreen</PresentationFormat>
  <Paragraphs>23</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4 Everyone who makes a practice of sinning also practices lawlessness; sin is lawlessness. 5 You know that he appeared in order to take away sins, and in him there is no sin. 6 No one who abides in him keeps on sinning; no one who keeps on sinning has either seen him or known him. 7 Little children, let no one deceive you. Whoever practices righteousness is righteous, as he is righteous. 8 Whoever makes a practice of sinning is of the devil, for the devil has been sinning from the beginning. The reason the Son of God appeared was to destroy the works of the devil. 9 No one born of God makes a practice of sinning, for God's seed abides in him; and he cannot keep on sinning, because he has been born of God. 10 By this it is evident who are the children of God, and who are the children of the devil: whoever does not practice righteousness is not of God, nor is the one who does not love his brother.</vt:lpstr>
      <vt:lpstr>4 Everyone who makes a practice of sinning also practices lawlessness; sin is lawlessness. 5 You know that he appeared in order to take away sins, and in him there is no sin. 6 No one who abides in him keeps on sinning; no one who keeps on sinning has either seen him or known him. 7 Little children, let no one deceive you. Whoever practices righteousness is righteous, as he is righteous. 8 Whoever makes a practice of sinning is of the devil, for the devil has been sinning from the beginning. The reason the Son of God appeared was to destroy the works of the devil. 9 No one born of God makes a practice of sinning, for God's seed abides in him; and he cannot keep on sinning, because he has been born of God. 10 By this it is evident who are the children of God, and who are the children of the devil: whoever does not practice righteousness is not of God, nor is the one who does not love his brother.</vt:lpstr>
      <vt:lpstr>4 Everyone who makes a practice of sinning also practices lawlessness; sin is lawlessness. 5 You know that he appeared in order to take away sins, and in him there is no sin. 6 No one who abides in him keeps on sinning; no one who keeps on sinning has either seen him or known him. 7 Little children, let no one deceive you. Whoever practices righteousness is righteous, as he is righteous. 8 Whoever makes a practice of sinning is of the devil, for the devil has been sinning from the beginning. The reason the Son of God appeared was to destroy the works of the devil. 9 No one born of God makes a practice of sinning, for God's seed abides in him; and he cannot keep on sinning, because he has been born of God. 10 By this it is evident who are the children of God, and who are the children of the devil: whoever does not practice righteousness is not of God, nor is the one who does not love his brother.</vt:lpstr>
      <vt:lpstr>PowerPoint Presentation</vt:lpstr>
      <vt:lpstr> But if anyone does sin, we have an advocate with the Father, Jesus Christ the righteous.  1 John 2:1b ESV</vt:lpstr>
      <vt:lpstr>4 Everyone who makes a practice of sinning also practices lawlessness; sin is lawlessness. 5 You know that he appeared in order to take away sins, and in him there is no sin. 6 No one who abides in him keeps on sinning; no one who keeps on sinning has either seen him or known him. 7 Little children, let no one deceive you. Whoever practices righteousness is righteous, as he is righteous. 8 Whoever makes a practice of sinning is of the devil, for the devil has been sinning from the beginning. The reason the Son of God appeared was to destroy the works of the devil. 9 No one born of God makes a practice of sinning, for God's seed abides in him; and he cannot keep on sinning, because he has been born of God. 10 By this it is evident who are the children of God, and who are the children of the devil: whoever does not practice righteousness is not of God, nor is the one who does not love his brother.</vt:lpstr>
      <vt:lpstr>For you did not receive the spirit of slavery to fall back into fear, but you have received the Spirit of adoption as sons, by whom we cry, “Abba! Father!”   Romans 8:15 ESV</vt:lpstr>
      <vt:lpstr>18 Whoever believes in him is not condemned, but whoever does not believe is condemned already, because he has not believed in the name of the only Son of God.  John 3:18 ESV</vt:lpstr>
      <vt:lpstr>4 Everyone who makes a practice of sinning also practices lawlessness; sin is lawlessness. 5 You know that he appeared in order to take away sins, and in him there is no sin. 6 No one who abides in him keeps on sinning; no one who keeps on sinning has either seen him or known him. 7 Little children, let no one deceive you. Whoever practices righteousness is righteous, as he is righteous. 8 Whoever makes a practice of sinning is of the devil, for the devil has been sinning from the beginning. The reason the Son of God appeared was to destroy the works of the devil. 9 No one born of God makes a practice of sinning, for God's seed abides in him; and he cannot keep on sinning, because he has been born of God. 10 By this it is evident who are the children of God, and who are the children of the devil: whoever does not practice righteousness is not of God, nor is the one who does not love his brother.</vt:lpstr>
      <vt:lpstr>4 Everyone who makes a practice of sinning also practices lawlessness; sin is lawlessness. 5 You know that he appeared in order to take away sins, and in him there is no sin. 6 No one who abides in him keeps on sinning; no one who keeps on sinning has either seen him or known him. 7 Little children, let no one deceive you. Whoever practices righteousness is righteous, as he is righteous. 8 Whoever makes a practice of sinning is of the devil, for the devil has been sinning from the beginning. The reason the Son of God appeared was to destroy the works of the devil. 9 No one born of God makes a practice of sinning, for God's seed abides in him; and he cannot keep on sinning, because he has been born of God. 10 By this it is evident who are the children of God, and who are the children of the devil: whoever does not practice righteousness is not of God, nor is the one who does not love his brother.</vt:lpstr>
      <vt:lpstr>4 Everyone who makes a practice of sinning also practices lawlessness; sin is lawlessness. 5 You know that he appeared in order to take away sins, and in him there is no sin. 6 No one who abides in him keeps on sinning; no one who keeps on sinning has either seen him or known him. 7 Little children, let no one deceive you. Whoever practices righteousness is righteous, as he is righteous. 8 Whoever makes a practice of sinning is of the devil, for the devil has been sinning from the beginning. The reason the Son of God appeared was to destroy the works of the devil. 9 No one born of God makes a practice of sinning, for God's seed abides in him; and he cannot keep on sinning, because he has been born of God. 10 By this it is evident who are the children of God, and who are the children of the devil: whoever does not practice righteousness is not of God, nor is the one who does not love his brother.</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14</cp:revision>
  <dcterms:created xsi:type="dcterms:W3CDTF">2018-01-28T10:58:09Z</dcterms:created>
  <dcterms:modified xsi:type="dcterms:W3CDTF">2018-02-11T11:48:24Z</dcterms:modified>
</cp:coreProperties>
</file>