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77" r:id="rId3"/>
    <p:sldId id="278" r:id="rId4"/>
    <p:sldId id="279" r:id="rId5"/>
    <p:sldId id="280" r:id="rId6"/>
    <p:sldId id="281" r:id="rId7"/>
    <p:sldId id="282" r:id="rId8"/>
    <p:sldId id="283" r:id="rId9"/>
    <p:sldId id="284" r:id="rId10"/>
    <p:sldId id="262" r:id="rId11"/>
    <p:sldId id="261"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2116"/>
    <a:srgbClr val="E4CE4C"/>
    <a:srgbClr val="802A1D"/>
    <a:srgbClr val="8F1423"/>
    <a:srgbClr val="CC3300"/>
    <a:srgbClr val="E192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43996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7552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B3DBC4-066D-4B8A-A504-81D4C7B4EAC9}" type="datetimeFigureOut">
              <a:rPr lang="en-US" smtClean="0"/>
              <a:t>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51974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B3DBC4-066D-4B8A-A504-81D4C7B4EAC9}" type="datetimeFigureOut">
              <a:rPr lang="en-US" smtClean="0"/>
              <a:t>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22455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B3DBC4-066D-4B8A-A504-81D4C7B4EAC9}" type="datetimeFigureOut">
              <a:rPr lang="en-US" smtClean="0"/>
              <a:t>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9689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3DBC4-066D-4B8A-A504-81D4C7B4EAC9}" type="datetimeFigureOut">
              <a:rPr lang="en-US" smtClean="0"/>
              <a:t>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98160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3DBC4-066D-4B8A-A504-81D4C7B4EAC9}" type="datetimeFigureOut">
              <a:rPr lang="en-US" smtClean="0"/>
              <a:t>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61433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3297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53924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8499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80700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B3DBC4-066D-4B8A-A504-81D4C7B4EAC9}" type="datetimeFigureOut">
              <a:rPr lang="en-US" smtClean="0"/>
              <a:t>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6DA755-D607-477A-A6C6-628BE41FE485}" type="slidenum">
              <a:rPr lang="en-US" smtClean="0"/>
              <a:t>‹#›</a:t>
            </a:fld>
            <a:endParaRPr lang="en-US"/>
          </a:p>
        </p:txBody>
      </p:sp>
    </p:spTree>
    <p:extLst>
      <p:ext uri="{BB962C8B-B14F-4D97-AF65-F5344CB8AC3E}">
        <p14:creationId xmlns:p14="http://schemas.microsoft.com/office/powerpoint/2010/main" val="402705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06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solidFill>
                <a:effectLst>
                  <a:outerShdw blurRad="38100" dist="38100" dir="2700000" algn="tl">
                    <a:srgbClr val="000000">
                      <a:alpha val="43137"/>
                    </a:srgbClr>
                  </a:outerShdw>
                </a:effectLst>
                <a:latin typeface="+mn-lt"/>
              </a:rPr>
              <a:t>28 </a:t>
            </a:r>
            <a:r>
              <a:rPr lang="en-US" sz="3400" b="1" dirty="0">
                <a:solidFill>
                  <a:schemeClr val="bg1"/>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solidFill>
                <a:effectLst>
                  <a:outerShdw blurRad="38100" dist="38100" dir="2700000" algn="tl">
                    <a:srgbClr val="000000">
                      <a:alpha val="43137"/>
                    </a:srgbClr>
                  </a:outerShdw>
                </a:effectLst>
                <a:latin typeface="+mn-lt"/>
              </a:rPr>
              <a:t>29 </a:t>
            </a:r>
            <a:r>
              <a:rPr lang="en-US" sz="3400" b="1" dirty="0">
                <a:solidFill>
                  <a:schemeClr val="bg1"/>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solidFill>
                <a:effectLst>
                  <a:outerShdw blurRad="38100" dist="38100" dir="2700000" algn="tl">
                    <a:srgbClr val="000000">
                      <a:alpha val="43137"/>
                    </a:srgbClr>
                  </a:outerShdw>
                </a:effectLst>
                <a:latin typeface="+mn-lt"/>
              </a:rPr>
              <a:t>1 </a:t>
            </a:r>
            <a:r>
              <a:rPr lang="en-US" sz="3400" b="1" dirty="0">
                <a:solidFill>
                  <a:schemeClr val="bg1"/>
                </a:solidFill>
                <a:effectLst>
                  <a:outerShdw blurRad="38100" dist="38100" dir="2700000" algn="tl">
                    <a:srgbClr val="000000">
                      <a:alpha val="43137"/>
                    </a:srgbClr>
                  </a:outerShdw>
                </a:effectLst>
                <a:latin typeface="+mn-lt"/>
              </a:rPr>
              <a:t>See what kind of love the Father has given to us, that we should be called children of God; and so we are. The reason why the world does not know us is that it did not know him. </a:t>
            </a:r>
            <a:r>
              <a:rPr lang="en-US" sz="3400" b="1" baseline="30000" dirty="0">
                <a:solidFill>
                  <a:schemeClr val="bg1"/>
                </a:solidFill>
                <a:effectLst>
                  <a:outerShdw blurRad="38100" dist="38100" dir="2700000" algn="tl">
                    <a:srgbClr val="000000">
                      <a:alpha val="43137"/>
                    </a:srgbClr>
                  </a:outerShdw>
                </a:effectLst>
                <a:latin typeface="+mn-lt"/>
              </a:rPr>
              <a:t>2 </a:t>
            </a:r>
            <a:r>
              <a:rPr lang="en-US" sz="3400" b="1" dirty="0">
                <a:solidFill>
                  <a:schemeClr val="bg1"/>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solidFill>
                <a:effectLst>
                  <a:outerShdw blurRad="38100" dist="38100" dir="2700000" algn="tl">
                    <a:srgbClr val="000000">
                      <a:alpha val="43137"/>
                    </a:srgbClr>
                  </a:outerShdw>
                </a:effectLst>
                <a:latin typeface="+mn-lt"/>
              </a:rPr>
              <a:t>3 </a:t>
            </a:r>
            <a:r>
              <a:rPr lang="en-US" sz="3400" b="1" dirty="0">
                <a:solidFill>
                  <a:schemeClr val="bg1"/>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solidFill>
                <a:effectLst>
                  <a:outerShdw blurRad="38100" dist="38100" dir="2700000" algn="tl">
                    <a:srgbClr val="000000">
                      <a:alpha val="43137"/>
                    </a:srgbClr>
                  </a:outerShdw>
                </a:effectLst>
                <a:latin typeface="+mn-lt"/>
              </a:rPr>
              <a:t/>
            </a:r>
            <a:br>
              <a:rPr lang="en-US" sz="2400" b="1" dirty="0">
                <a:solidFill>
                  <a:schemeClr val="bg1"/>
                </a:solidFill>
                <a:effectLst>
                  <a:outerShdw blurRad="38100" dist="38100" dir="2700000" algn="tl">
                    <a:srgbClr val="000000">
                      <a:alpha val="43137"/>
                    </a:srgbClr>
                  </a:outerShdw>
                </a:effectLst>
                <a:latin typeface="+mn-lt"/>
              </a:rPr>
            </a:br>
            <a:r>
              <a:rPr lang="en-US" sz="2400" b="1" dirty="0" smtClean="0">
                <a:solidFill>
                  <a:schemeClr val="bg1"/>
                </a:solidFill>
                <a:effectLst>
                  <a:outerShdw blurRad="38100" dist="38100" dir="2700000" algn="tl">
                    <a:srgbClr val="000000">
                      <a:alpha val="43137"/>
                    </a:srgbClr>
                  </a:outerShdw>
                </a:effectLst>
                <a:latin typeface="+mn-lt"/>
              </a:rPr>
              <a:t/>
            </a:r>
            <a:br>
              <a:rPr lang="en-US" sz="2400" b="1" dirty="0" smtClean="0">
                <a:solidFill>
                  <a:schemeClr val="bg1"/>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2422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55186" cy="1325563"/>
          </a:xfrm>
        </p:spPr>
        <p:txBody>
          <a:bodyPr>
            <a:noAutofit/>
          </a:bodyPr>
          <a:lstStyle/>
          <a:p>
            <a:pPr algn="ctr"/>
            <a:r>
              <a:rPr lang="en-US" sz="3200" b="1" baseline="30000" dirty="0">
                <a:solidFill>
                  <a:schemeClr val="bg1"/>
                </a:solidFill>
                <a:effectLst>
                  <a:outerShdw blurRad="38100" dist="38100" dir="2700000" algn="tl">
                    <a:srgbClr val="000000">
                      <a:alpha val="43137"/>
                    </a:srgbClr>
                  </a:outerShdw>
                </a:effectLst>
                <a:latin typeface="+mn-lt"/>
              </a:rPr>
              <a:t>12 </a:t>
            </a:r>
            <a:r>
              <a:rPr lang="en-US" sz="3200" b="1" dirty="0">
                <a:solidFill>
                  <a:schemeClr val="bg1"/>
                </a:solidFill>
                <a:effectLst>
                  <a:outerShdw blurRad="38100" dist="38100" dir="2700000" algn="tl">
                    <a:srgbClr val="000000">
                      <a:alpha val="43137"/>
                    </a:srgbClr>
                  </a:outerShdw>
                </a:effectLst>
                <a:latin typeface="+mn-lt"/>
              </a:rPr>
              <a:t>When he opened the sixth seal, I looked, and behold, there was a great earthquake, and the sun became black as sackcloth, the full moon became like blood, </a:t>
            </a:r>
            <a:r>
              <a:rPr lang="en-US" sz="3200" b="1" baseline="30000" dirty="0">
                <a:solidFill>
                  <a:schemeClr val="bg1"/>
                </a:solidFill>
                <a:effectLst>
                  <a:outerShdw blurRad="38100" dist="38100" dir="2700000" algn="tl">
                    <a:srgbClr val="000000">
                      <a:alpha val="43137"/>
                    </a:srgbClr>
                  </a:outerShdw>
                </a:effectLst>
                <a:latin typeface="+mn-lt"/>
              </a:rPr>
              <a:t>13 </a:t>
            </a:r>
            <a:r>
              <a:rPr lang="en-US" sz="3200" b="1" dirty="0">
                <a:solidFill>
                  <a:schemeClr val="bg1"/>
                </a:solidFill>
                <a:effectLst>
                  <a:outerShdw blurRad="38100" dist="38100" dir="2700000" algn="tl">
                    <a:srgbClr val="000000">
                      <a:alpha val="43137"/>
                    </a:srgbClr>
                  </a:outerShdw>
                </a:effectLst>
                <a:latin typeface="+mn-lt"/>
              </a:rPr>
              <a:t>and the stars of the sky fell to the earth as the fig tree sheds its winter fruit when shaken by a gale. </a:t>
            </a:r>
            <a:r>
              <a:rPr lang="en-US" sz="3200" b="1" baseline="30000" dirty="0">
                <a:solidFill>
                  <a:schemeClr val="bg1"/>
                </a:solidFill>
                <a:effectLst>
                  <a:outerShdw blurRad="38100" dist="38100" dir="2700000" algn="tl">
                    <a:srgbClr val="000000">
                      <a:alpha val="43137"/>
                    </a:srgbClr>
                  </a:outerShdw>
                </a:effectLst>
                <a:latin typeface="+mn-lt"/>
              </a:rPr>
              <a:t>14</a:t>
            </a:r>
            <a:r>
              <a:rPr lang="en-US" sz="3200" b="1" dirty="0">
                <a:solidFill>
                  <a:schemeClr val="bg1"/>
                </a:solidFill>
                <a:effectLst>
                  <a:outerShdw blurRad="38100" dist="38100" dir="2700000" algn="tl">
                    <a:srgbClr val="000000">
                      <a:alpha val="43137"/>
                    </a:srgbClr>
                  </a:outerShdw>
                </a:effectLst>
                <a:latin typeface="+mn-lt"/>
              </a:rPr>
              <a:t> The sky vanished like a scroll that is being rolled up, and every mountain and island was removed from its place. </a:t>
            </a:r>
            <a:r>
              <a:rPr lang="en-US" sz="3200" b="1" baseline="30000" dirty="0">
                <a:solidFill>
                  <a:schemeClr val="bg1"/>
                </a:solidFill>
                <a:effectLst>
                  <a:outerShdw blurRad="38100" dist="38100" dir="2700000" algn="tl">
                    <a:srgbClr val="000000">
                      <a:alpha val="43137"/>
                    </a:srgbClr>
                  </a:outerShdw>
                </a:effectLst>
                <a:latin typeface="+mn-lt"/>
              </a:rPr>
              <a:t>15</a:t>
            </a:r>
            <a:r>
              <a:rPr lang="en-US" sz="3200" b="1" dirty="0">
                <a:solidFill>
                  <a:schemeClr val="bg1"/>
                </a:solidFill>
                <a:effectLst>
                  <a:outerShdw blurRad="38100" dist="38100" dir="2700000" algn="tl">
                    <a:srgbClr val="000000">
                      <a:alpha val="43137"/>
                    </a:srgbClr>
                  </a:outerShdw>
                </a:effectLst>
                <a:latin typeface="+mn-lt"/>
              </a:rPr>
              <a:t> Then the kings of the earth and the great ones and the generals and the rich and the powerful, and everyone, slave and free, hid themselves in the caves and among the rocks of the mountains, </a:t>
            </a:r>
            <a:r>
              <a:rPr lang="en-US" sz="3200" b="1" baseline="30000" dirty="0">
                <a:solidFill>
                  <a:schemeClr val="bg1"/>
                </a:solidFill>
                <a:effectLst>
                  <a:outerShdw blurRad="38100" dist="38100" dir="2700000" algn="tl">
                    <a:srgbClr val="000000">
                      <a:alpha val="43137"/>
                    </a:srgbClr>
                  </a:outerShdw>
                </a:effectLst>
                <a:latin typeface="+mn-lt"/>
              </a:rPr>
              <a:t>16 </a:t>
            </a:r>
            <a:r>
              <a:rPr lang="en-US" sz="3200" b="1" dirty="0">
                <a:solidFill>
                  <a:schemeClr val="bg1"/>
                </a:solidFill>
                <a:effectLst>
                  <a:outerShdw blurRad="38100" dist="38100" dir="2700000" algn="tl">
                    <a:srgbClr val="000000">
                      <a:alpha val="43137"/>
                    </a:srgbClr>
                  </a:outerShdw>
                </a:effectLst>
                <a:latin typeface="+mn-lt"/>
              </a:rPr>
              <a:t>calling to the mountains and rocks, “Fall on us and hide us from the face of him who is seated on the throne, and from the wrath of the Lamb, </a:t>
            </a:r>
            <a:r>
              <a:rPr lang="en-US" sz="3200" b="1" baseline="30000" dirty="0">
                <a:solidFill>
                  <a:schemeClr val="bg1"/>
                </a:solidFill>
                <a:effectLst>
                  <a:outerShdw blurRad="38100" dist="38100" dir="2700000" algn="tl">
                    <a:srgbClr val="000000">
                      <a:alpha val="43137"/>
                    </a:srgbClr>
                  </a:outerShdw>
                </a:effectLst>
                <a:latin typeface="+mn-lt"/>
              </a:rPr>
              <a:t>17 </a:t>
            </a:r>
            <a:r>
              <a:rPr lang="en-US" sz="3200" b="1" dirty="0">
                <a:solidFill>
                  <a:schemeClr val="bg1"/>
                </a:solidFill>
                <a:effectLst>
                  <a:outerShdw blurRad="38100" dist="38100" dir="2700000" algn="tl">
                    <a:srgbClr val="000000">
                      <a:alpha val="43137"/>
                    </a:srgbClr>
                  </a:outerShdw>
                </a:effectLst>
                <a:latin typeface="+mn-lt"/>
              </a:rPr>
              <a:t>for the great day of their wrath has come, and who can stand</a:t>
            </a:r>
            <a:r>
              <a:rPr lang="en-US" sz="3200" b="1" dirty="0" smtClean="0">
                <a:solidFill>
                  <a:schemeClr val="bg1"/>
                </a:solidFill>
                <a:effectLst>
                  <a:outerShdw blurRad="38100" dist="38100" dir="2700000" algn="tl">
                    <a:srgbClr val="000000">
                      <a:alpha val="43137"/>
                    </a:srgbClr>
                  </a:outerShdw>
                </a:effectLst>
                <a:latin typeface="+mn-lt"/>
              </a:rPr>
              <a:t>?”</a:t>
            </a:r>
            <a:br>
              <a:rPr lang="en-US" sz="3200" b="1" dirty="0" smtClean="0">
                <a:solidFill>
                  <a:schemeClr val="bg1"/>
                </a:solidFill>
                <a:effectLst>
                  <a:outerShdw blurRad="38100" dist="38100" dir="2700000" algn="tl">
                    <a:srgbClr val="000000">
                      <a:alpha val="43137"/>
                    </a:srgbClr>
                  </a:outerShdw>
                </a:effectLst>
                <a:latin typeface="+mn-lt"/>
              </a:rPr>
            </a:br>
            <a:r>
              <a:rPr lang="en-US" sz="3200" b="1" dirty="0" smtClean="0">
                <a:solidFill>
                  <a:schemeClr val="bg1"/>
                </a:solidFill>
                <a:effectLst>
                  <a:outerShdw blurRad="38100" dist="38100" dir="2700000" algn="tl">
                    <a:srgbClr val="000000">
                      <a:alpha val="43137"/>
                    </a:srgbClr>
                  </a:outerShdw>
                </a:effectLst>
                <a:latin typeface="+mn-lt"/>
              </a:rPr>
              <a:t> </a:t>
            </a:r>
            <a:r>
              <a:rPr lang="en-US" sz="2400" b="1" dirty="0">
                <a:solidFill>
                  <a:schemeClr val="bg1"/>
                </a:solidFill>
                <a:effectLst>
                  <a:outerShdw blurRad="38100" dist="38100" dir="2700000" algn="tl">
                    <a:srgbClr val="000000">
                      <a:alpha val="43137"/>
                    </a:srgbClr>
                  </a:outerShdw>
                </a:effectLst>
                <a:latin typeface="+mn-lt"/>
              </a:rPr>
              <a:t/>
            </a:r>
            <a:br>
              <a:rPr lang="en-US" sz="2400" b="1" dirty="0">
                <a:solidFill>
                  <a:schemeClr val="bg1"/>
                </a:solidFill>
                <a:effectLst>
                  <a:outerShdw blurRad="38100" dist="38100" dir="2700000" algn="tl">
                    <a:srgbClr val="000000">
                      <a:alpha val="43137"/>
                    </a:srgbClr>
                  </a:outerShdw>
                </a:effectLst>
                <a:latin typeface="+mn-lt"/>
              </a:rPr>
            </a:br>
            <a:r>
              <a:rPr lang="en-US" sz="2800" b="1" dirty="0">
                <a:solidFill>
                  <a:schemeClr val="bg1"/>
                </a:solidFill>
                <a:effectLst>
                  <a:outerShdw blurRad="38100" dist="38100" dir="2700000" algn="tl">
                    <a:srgbClr val="000000">
                      <a:alpha val="43137"/>
                    </a:srgbClr>
                  </a:outerShdw>
                </a:effectLst>
                <a:latin typeface="+mn-lt"/>
              </a:rPr>
              <a:t>Revelation 6:12-17 </a:t>
            </a:r>
            <a:r>
              <a:rPr lang="en-US" sz="2800" b="1" dirty="0" smtClean="0">
                <a:solidFill>
                  <a:schemeClr val="bg1"/>
                </a:solidFill>
                <a:effectLst>
                  <a:outerShdw blurRad="38100" dist="38100" dir="2700000" algn="tl">
                    <a:srgbClr val="000000">
                      <a:alpha val="43137"/>
                    </a:srgbClr>
                  </a:outerShdw>
                </a:effectLst>
                <a:latin typeface="+mn-lt"/>
              </a:rPr>
              <a:t>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9009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lumMod val="65000"/>
                  </a:schemeClr>
                </a:solidFill>
                <a:effectLst>
                  <a:outerShdw blurRad="38100" dist="38100" dir="2700000" algn="tl">
                    <a:srgbClr val="000000">
                      <a:alpha val="43137"/>
                    </a:srgbClr>
                  </a:outerShdw>
                </a:effectLst>
                <a:latin typeface="+mn-lt"/>
              </a:rPr>
              <a:t>28 </a:t>
            </a:r>
            <a:r>
              <a:rPr lang="en-US" sz="3400" b="1" dirty="0">
                <a:solidFill>
                  <a:schemeClr val="bg1">
                    <a:lumMod val="65000"/>
                  </a:schemeClr>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solidFill>
                <a:effectLst>
                  <a:outerShdw blurRad="38100" dist="38100" dir="2700000" algn="tl">
                    <a:srgbClr val="000000">
                      <a:alpha val="43137"/>
                    </a:srgbClr>
                  </a:outerShdw>
                </a:effectLst>
                <a:latin typeface="+mn-lt"/>
              </a:rPr>
              <a:t>29 </a:t>
            </a:r>
            <a:r>
              <a:rPr lang="en-US" sz="3400" b="1" dirty="0">
                <a:solidFill>
                  <a:schemeClr val="bg1"/>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1 </a:t>
            </a:r>
            <a:r>
              <a:rPr lang="en-US" sz="3400" b="1" dirty="0">
                <a:solidFill>
                  <a:schemeClr val="bg1">
                    <a:lumMod val="65000"/>
                  </a:schemeClr>
                </a:solidFill>
                <a:effectLst>
                  <a:outerShdw blurRad="38100" dist="38100" dir="2700000" algn="tl">
                    <a:srgbClr val="000000">
                      <a:alpha val="43137"/>
                    </a:srgbClr>
                  </a:outerShdw>
                </a:effectLst>
                <a:latin typeface="+mn-lt"/>
              </a:rPr>
              <a:t>See what kind of love the Father has given to us, that we should be called children of God; and so we are. The reason why the world does not know us is that it did not know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2 </a:t>
            </a:r>
            <a:r>
              <a:rPr lang="en-US" sz="3400" b="1" dirty="0">
                <a:solidFill>
                  <a:schemeClr val="bg1">
                    <a:lumMod val="65000"/>
                  </a:schemeClr>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lumMod val="65000"/>
                  </a:schemeClr>
                </a:solidFill>
                <a:effectLst>
                  <a:outerShdw blurRad="38100" dist="38100" dir="2700000" algn="tl">
                    <a:srgbClr val="000000">
                      <a:alpha val="43137"/>
                    </a:srgbClr>
                  </a:outerShdw>
                </a:effectLst>
                <a:latin typeface="+mn-lt"/>
              </a:rPr>
              <a:t>3 </a:t>
            </a:r>
            <a:r>
              <a:rPr lang="en-US" sz="3400" b="1" dirty="0">
                <a:solidFill>
                  <a:schemeClr val="bg1">
                    <a:lumMod val="65000"/>
                  </a:schemeClr>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lumMod val="65000"/>
                  </a:schemeClr>
                </a:solidFill>
                <a:effectLst>
                  <a:outerShdw blurRad="38100" dist="38100" dir="2700000" algn="tl">
                    <a:srgbClr val="000000">
                      <a:alpha val="43137"/>
                    </a:srgbClr>
                  </a:outerShdw>
                </a:effectLst>
                <a:latin typeface="+mn-lt"/>
              </a:rPr>
              <a:t/>
            </a:r>
            <a:br>
              <a:rPr lang="en-US" sz="2400" b="1" dirty="0">
                <a:solidFill>
                  <a:schemeClr val="bg1">
                    <a:lumMod val="65000"/>
                  </a:schemeClr>
                </a:solidFill>
                <a:effectLst>
                  <a:outerShdw blurRad="38100" dist="38100" dir="2700000" algn="tl">
                    <a:srgbClr val="000000">
                      <a:alpha val="43137"/>
                    </a:srgbClr>
                  </a:outerShdw>
                </a:effectLst>
                <a:latin typeface="+mn-lt"/>
              </a:rPr>
            </a:br>
            <a:r>
              <a:rPr lang="en-US" sz="2400" b="1" dirty="0" smtClean="0">
                <a:solidFill>
                  <a:srgbClr val="642116"/>
                </a:solidFill>
                <a:effectLst>
                  <a:outerShdw blurRad="38100" dist="38100" dir="2700000" algn="tl">
                    <a:srgbClr val="000000">
                      <a:alpha val="43137"/>
                    </a:srgbClr>
                  </a:outerShdw>
                </a:effectLst>
                <a:latin typeface="+mn-lt"/>
              </a:rPr>
              <a:t/>
            </a:r>
            <a:br>
              <a:rPr lang="en-US" sz="2400" b="1" dirty="0" smtClean="0">
                <a:solidFill>
                  <a:srgbClr val="642116"/>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81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lumMod val="65000"/>
                  </a:schemeClr>
                </a:solidFill>
                <a:effectLst>
                  <a:outerShdw blurRad="38100" dist="38100" dir="2700000" algn="tl">
                    <a:srgbClr val="000000">
                      <a:alpha val="43137"/>
                    </a:srgbClr>
                  </a:outerShdw>
                </a:effectLst>
                <a:latin typeface="+mn-lt"/>
              </a:rPr>
              <a:t>28 </a:t>
            </a:r>
            <a:r>
              <a:rPr lang="en-US" sz="3400" b="1" dirty="0">
                <a:solidFill>
                  <a:schemeClr val="bg1">
                    <a:lumMod val="65000"/>
                  </a:schemeClr>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29 </a:t>
            </a:r>
            <a:r>
              <a:rPr lang="en-US" sz="3400" b="1" dirty="0">
                <a:solidFill>
                  <a:schemeClr val="bg1">
                    <a:lumMod val="65000"/>
                  </a:schemeClr>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solidFill>
                <a:effectLst>
                  <a:outerShdw blurRad="38100" dist="38100" dir="2700000" algn="tl">
                    <a:srgbClr val="000000">
                      <a:alpha val="43137"/>
                    </a:srgbClr>
                  </a:outerShdw>
                </a:effectLst>
                <a:latin typeface="+mn-lt"/>
              </a:rPr>
              <a:t>1 </a:t>
            </a:r>
            <a:r>
              <a:rPr lang="en-US" sz="3400" b="1" dirty="0">
                <a:solidFill>
                  <a:schemeClr val="bg1"/>
                </a:solidFill>
                <a:effectLst>
                  <a:outerShdw blurRad="38100" dist="38100" dir="2700000" algn="tl">
                    <a:srgbClr val="000000">
                      <a:alpha val="43137"/>
                    </a:srgbClr>
                  </a:outerShdw>
                </a:effectLst>
                <a:latin typeface="+mn-lt"/>
              </a:rPr>
              <a:t>See what kind of love the Father has given to us, that we should be called children of God; and so we are. </a:t>
            </a:r>
            <a:r>
              <a:rPr lang="en-US" sz="3400" b="1" dirty="0">
                <a:solidFill>
                  <a:schemeClr val="bg1">
                    <a:lumMod val="65000"/>
                  </a:schemeClr>
                </a:solidFill>
                <a:effectLst>
                  <a:outerShdw blurRad="38100" dist="38100" dir="2700000" algn="tl">
                    <a:srgbClr val="000000">
                      <a:alpha val="43137"/>
                    </a:srgbClr>
                  </a:outerShdw>
                </a:effectLst>
                <a:latin typeface="+mn-lt"/>
              </a:rPr>
              <a:t>The reason why the world does not know us is that it did not know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2 </a:t>
            </a:r>
            <a:r>
              <a:rPr lang="en-US" sz="3400" b="1" dirty="0">
                <a:solidFill>
                  <a:schemeClr val="bg1">
                    <a:lumMod val="65000"/>
                  </a:schemeClr>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lumMod val="65000"/>
                  </a:schemeClr>
                </a:solidFill>
                <a:effectLst>
                  <a:outerShdw blurRad="38100" dist="38100" dir="2700000" algn="tl">
                    <a:srgbClr val="000000">
                      <a:alpha val="43137"/>
                    </a:srgbClr>
                  </a:outerShdw>
                </a:effectLst>
                <a:latin typeface="+mn-lt"/>
              </a:rPr>
              <a:t>3 </a:t>
            </a:r>
            <a:r>
              <a:rPr lang="en-US" sz="3400" b="1" dirty="0">
                <a:solidFill>
                  <a:schemeClr val="bg1">
                    <a:lumMod val="65000"/>
                  </a:schemeClr>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lumMod val="65000"/>
                  </a:schemeClr>
                </a:solidFill>
                <a:effectLst>
                  <a:outerShdw blurRad="38100" dist="38100" dir="2700000" algn="tl">
                    <a:srgbClr val="000000">
                      <a:alpha val="43137"/>
                    </a:srgbClr>
                  </a:outerShdw>
                </a:effectLst>
                <a:latin typeface="+mn-lt"/>
              </a:rPr>
              <a:t/>
            </a:r>
            <a:br>
              <a:rPr lang="en-US" sz="2400" b="1" dirty="0">
                <a:solidFill>
                  <a:schemeClr val="bg1">
                    <a:lumMod val="65000"/>
                  </a:schemeClr>
                </a:solidFill>
                <a:effectLst>
                  <a:outerShdw blurRad="38100" dist="38100" dir="2700000" algn="tl">
                    <a:srgbClr val="000000">
                      <a:alpha val="43137"/>
                    </a:srgbClr>
                  </a:outerShdw>
                </a:effectLst>
                <a:latin typeface="+mn-lt"/>
              </a:rPr>
            </a:br>
            <a:r>
              <a:rPr lang="en-US" sz="2400" b="1" dirty="0" smtClean="0">
                <a:solidFill>
                  <a:schemeClr val="bg1">
                    <a:lumMod val="65000"/>
                  </a:schemeClr>
                </a:solidFill>
                <a:effectLst>
                  <a:outerShdw blurRad="38100" dist="38100" dir="2700000" algn="tl">
                    <a:srgbClr val="000000">
                      <a:alpha val="43137"/>
                    </a:srgbClr>
                  </a:outerShdw>
                </a:effectLst>
                <a:latin typeface="+mn-lt"/>
              </a:rPr>
              <a:t/>
            </a:r>
            <a:br>
              <a:rPr lang="en-US" sz="2400" b="1" dirty="0" smtClean="0">
                <a:solidFill>
                  <a:schemeClr val="bg1">
                    <a:lumMod val="65000"/>
                  </a:schemeClr>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7904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lumMod val="65000"/>
                  </a:schemeClr>
                </a:solidFill>
                <a:effectLst>
                  <a:outerShdw blurRad="38100" dist="38100" dir="2700000" algn="tl">
                    <a:srgbClr val="000000">
                      <a:alpha val="43137"/>
                    </a:srgbClr>
                  </a:outerShdw>
                </a:effectLst>
                <a:latin typeface="+mn-lt"/>
              </a:rPr>
              <a:t>28 </a:t>
            </a:r>
            <a:r>
              <a:rPr lang="en-US" sz="3400" b="1" dirty="0">
                <a:solidFill>
                  <a:schemeClr val="bg1">
                    <a:lumMod val="65000"/>
                  </a:schemeClr>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29 </a:t>
            </a:r>
            <a:r>
              <a:rPr lang="en-US" sz="3400" b="1" dirty="0">
                <a:solidFill>
                  <a:schemeClr val="bg1">
                    <a:lumMod val="65000"/>
                  </a:schemeClr>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1 </a:t>
            </a:r>
            <a:r>
              <a:rPr lang="en-US" sz="3400" b="1" dirty="0">
                <a:solidFill>
                  <a:schemeClr val="bg1">
                    <a:lumMod val="65000"/>
                  </a:schemeClr>
                </a:solidFill>
                <a:effectLst>
                  <a:outerShdw blurRad="38100" dist="38100" dir="2700000" algn="tl">
                    <a:srgbClr val="000000">
                      <a:alpha val="43137"/>
                    </a:srgbClr>
                  </a:outerShdw>
                </a:effectLst>
                <a:latin typeface="+mn-lt"/>
              </a:rPr>
              <a:t>See what kind of love the Father has given to us, that we should be called children of God; and so we are. </a:t>
            </a:r>
            <a:r>
              <a:rPr lang="en-US" sz="3400" b="1" dirty="0">
                <a:solidFill>
                  <a:schemeClr val="bg1"/>
                </a:solidFill>
                <a:effectLst>
                  <a:outerShdw blurRad="38100" dist="38100" dir="2700000" algn="tl">
                    <a:srgbClr val="000000">
                      <a:alpha val="43137"/>
                    </a:srgbClr>
                  </a:outerShdw>
                </a:effectLst>
                <a:latin typeface="+mn-lt"/>
              </a:rPr>
              <a:t>The reason why the world does not know us is that it did not know him.</a:t>
            </a:r>
            <a:r>
              <a:rPr lang="en-US" sz="3400" b="1" dirty="0">
                <a:solidFill>
                  <a:srgbClr val="642116"/>
                </a:solidFill>
                <a:effectLst>
                  <a:outerShdw blurRad="38100" dist="38100" dir="2700000" algn="tl">
                    <a:srgbClr val="000000">
                      <a:alpha val="43137"/>
                    </a:srgbClr>
                  </a:outerShdw>
                </a:effectLst>
                <a:latin typeface="+mn-lt"/>
              </a:rPr>
              <a:t>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2 </a:t>
            </a:r>
            <a:r>
              <a:rPr lang="en-US" sz="3400" b="1" dirty="0">
                <a:solidFill>
                  <a:schemeClr val="bg1">
                    <a:lumMod val="65000"/>
                  </a:schemeClr>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lumMod val="65000"/>
                  </a:schemeClr>
                </a:solidFill>
                <a:effectLst>
                  <a:outerShdw blurRad="38100" dist="38100" dir="2700000" algn="tl">
                    <a:srgbClr val="000000">
                      <a:alpha val="43137"/>
                    </a:srgbClr>
                  </a:outerShdw>
                </a:effectLst>
                <a:latin typeface="+mn-lt"/>
              </a:rPr>
              <a:t>3 </a:t>
            </a:r>
            <a:r>
              <a:rPr lang="en-US" sz="3400" b="1" dirty="0">
                <a:solidFill>
                  <a:schemeClr val="bg1">
                    <a:lumMod val="65000"/>
                  </a:schemeClr>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lumMod val="65000"/>
                  </a:schemeClr>
                </a:solidFill>
                <a:effectLst>
                  <a:outerShdw blurRad="38100" dist="38100" dir="2700000" algn="tl">
                    <a:srgbClr val="000000">
                      <a:alpha val="43137"/>
                    </a:srgbClr>
                  </a:outerShdw>
                </a:effectLst>
                <a:latin typeface="+mn-lt"/>
              </a:rPr>
              <a:t/>
            </a:r>
            <a:br>
              <a:rPr lang="en-US" sz="2400" b="1" dirty="0">
                <a:solidFill>
                  <a:schemeClr val="bg1">
                    <a:lumMod val="65000"/>
                  </a:schemeClr>
                </a:solidFill>
                <a:effectLst>
                  <a:outerShdw blurRad="38100" dist="38100" dir="2700000" algn="tl">
                    <a:srgbClr val="000000">
                      <a:alpha val="43137"/>
                    </a:srgbClr>
                  </a:outerShdw>
                </a:effectLst>
                <a:latin typeface="+mn-lt"/>
              </a:rPr>
            </a:br>
            <a:r>
              <a:rPr lang="en-US" sz="2400" b="1" dirty="0" smtClean="0">
                <a:solidFill>
                  <a:srgbClr val="642116"/>
                </a:solidFill>
                <a:effectLst>
                  <a:outerShdw blurRad="38100" dist="38100" dir="2700000" algn="tl">
                    <a:srgbClr val="000000">
                      <a:alpha val="43137"/>
                    </a:srgbClr>
                  </a:outerShdw>
                </a:effectLst>
                <a:latin typeface="+mn-lt"/>
              </a:rPr>
              <a:t/>
            </a:r>
            <a:br>
              <a:rPr lang="en-US" sz="2400" b="1" dirty="0" smtClean="0">
                <a:solidFill>
                  <a:srgbClr val="642116"/>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3547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lumMod val="65000"/>
                  </a:schemeClr>
                </a:solidFill>
                <a:effectLst>
                  <a:outerShdw blurRad="38100" dist="38100" dir="2700000" algn="tl">
                    <a:srgbClr val="000000">
                      <a:alpha val="43137"/>
                    </a:srgbClr>
                  </a:outerShdw>
                </a:effectLst>
                <a:latin typeface="+mn-lt"/>
              </a:rPr>
              <a:t>28 </a:t>
            </a:r>
            <a:r>
              <a:rPr lang="en-US" sz="3400" b="1" dirty="0">
                <a:solidFill>
                  <a:schemeClr val="bg1">
                    <a:lumMod val="65000"/>
                  </a:schemeClr>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29 </a:t>
            </a:r>
            <a:r>
              <a:rPr lang="en-US" sz="3400" b="1" dirty="0">
                <a:solidFill>
                  <a:schemeClr val="bg1">
                    <a:lumMod val="65000"/>
                  </a:schemeClr>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1 </a:t>
            </a:r>
            <a:r>
              <a:rPr lang="en-US" sz="3400" b="1" dirty="0">
                <a:solidFill>
                  <a:schemeClr val="bg1">
                    <a:lumMod val="65000"/>
                  </a:schemeClr>
                </a:solidFill>
                <a:effectLst>
                  <a:outerShdw blurRad="38100" dist="38100" dir="2700000" algn="tl">
                    <a:srgbClr val="000000">
                      <a:alpha val="43137"/>
                    </a:srgbClr>
                  </a:outerShdw>
                </a:effectLst>
                <a:latin typeface="+mn-lt"/>
              </a:rPr>
              <a:t>See what kind of love the Father has given to us, that we should be called children of God; and so we are. The reason why the world does not know us is that it did not know him.</a:t>
            </a:r>
            <a:r>
              <a:rPr lang="en-US" sz="3400" b="1" dirty="0">
                <a:solidFill>
                  <a:srgbClr val="642116"/>
                </a:solidFill>
                <a:effectLst>
                  <a:outerShdw blurRad="38100" dist="38100" dir="2700000" algn="tl">
                    <a:srgbClr val="000000">
                      <a:alpha val="43137"/>
                    </a:srgbClr>
                  </a:outerShdw>
                </a:effectLst>
                <a:latin typeface="+mn-lt"/>
              </a:rPr>
              <a:t> </a:t>
            </a:r>
            <a:r>
              <a:rPr lang="en-US" sz="3400" b="1" baseline="30000" dirty="0">
                <a:solidFill>
                  <a:schemeClr val="bg1"/>
                </a:solidFill>
                <a:effectLst>
                  <a:outerShdw blurRad="38100" dist="38100" dir="2700000" algn="tl">
                    <a:srgbClr val="000000">
                      <a:alpha val="43137"/>
                    </a:srgbClr>
                  </a:outerShdw>
                </a:effectLst>
                <a:latin typeface="+mn-lt"/>
              </a:rPr>
              <a:t>2 </a:t>
            </a:r>
            <a:r>
              <a:rPr lang="en-US" sz="3400" b="1" dirty="0">
                <a:solidFill>
                  <a:schemeClr val="bg1"/>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solidFill>
                <a:effectLst>
                  <a:outerShdw blurRad="38100" dist="38100" dir="2700000" algn="tl">
                    <a:srgbClr val="000000">
                      <a:alpha val="43137"/>
                    </a:srgbClr>
                  </a:outerShdw>
                </a:effectLst>
                <a:latin typeface="+mn-lt"/>
              </a:rPr>
              <a:t>3 </a:t>
            </a:r>
            <a:r>
              <a:rPr lang="en-US" sz="3400" b="1" dirty="0">
                <a:solidFill>
                  <a:schemeClr val="bg1"/>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solidFill>
                <a:effectLst>
                  <a:outerShdw blurRad="38100" dist="38100" dir="2700000" algn="tl">
                    <a:srgbClr val="000000">
                      <a:alpha val="43137"/>
                    </a:srgbClr>
                  </a:outerShdw>
                </a:effectLst>
                <a:latin typeface="+mn-lt"/>
              </a:rPr>
              <a:t/>
            </a:r>
            <a:br>
              <a:rPr lang="en-US" sz="2400" b="1" dirty="0">
                <a:solidFill>
                  <a:schemeClr val="bg1"/>
                </a:solidFill>
                <a:effectLst>
                  <a:outerShdw blurRad="38100" dist="38100" dir="2700000" algn="tl">
                    <a:srgbClr val="000000">
                      <a:alpha val="43137"/>
                    </a:srgbClr>
                  </a:outerShdw>
                </a:effectLst>
                <a:latin typeface="+mn-lt"/>
              </a:rPr>
            </a:br>
            <a:r>
              <a:rPr lang="en-US" sz="2400" b="1" dirty="0" smtClean="0">
                <a:solidFill>
                  <a:schemeClr val="bg1"/>
                </a:solidFill>
                <a:effectLst>
                  <a:outerShdw blurRad="38100" dist="38100" dir="2700000" algn="tl">
                    <a:srgbClr val="000000">
                      <a:alpha val="43137"/>
                    </a:srgbClr>
                  </a:outerShdw>
                </a:effectLst>
                <a:latin typeface="+mn-lt"/>
              </a:rPr>
              <a:t/>
            </a:r>
            <a:br>
              <a:rPr lang="en-US" sz="2400" b="1" dirty="0" smtClean="0">
                <a:solidFill>
                  <a:schemeClr val="bg1"/>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5429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57" y="2672889"/>
            <a:ext cx="11542486" cy="1325563"/>
          </a:xfrm>
        </p:spPr>
        <p:txBody>
          <a:bodyPr>
            <a:normAutofit fontScale="90000"/>
          </a:bodyPr>
          <a:lstStyle/>
          <a:p>
            <a:pPr algn="ctr"/>
            <a:r>
              <a:rPr lang="en-US" sz="3600" b="1" baseline="30000" dirty="0">
                <a:solidFill>
                  <a:schemeClr val="bg1"/>
                </a:solidFill>
                <a:effectLst>
                  <a:outerShdw blurRad="38100" dist="38100" dir="2700000" algn="tl">
                    <a:srgbClr val="000000">
                      <a:alpha val="43137"/>
                    </a:srgbClr>
                  </a:outerShdw>
                </a:effectLst>
                <a:latin typeface="+mn-lt"/>
              </a:rPr>
              <a:t>3 </a:t>
            </a:r>
            <a:r>
              <a:rPr lang="en-US" sz="3600" b="1" dirty="0">
                <a:solidFill>
                  <a:schemeClr val="bg1"/>
                </a:solidFill>
                <a:effectLst>
                  <a:outerShdw blurRad="38100" dist="38100" dir="2700000" algn="tl">
                    <a:srgbClr val="000000">
                      <a:alpha val="43137"/>
                    </a:srgbClr>
                  </a:outerShdw>
                </a:effectLst>
                <a:latin typeface="+mn-lt"/>
              </a:rPr>
              <a:t>I can pray this because his divine power has bestowed on us everything necessary for life and godliness through the rich knowledge of the one who called us by his own glory and excellence. </a:t>
            </a:r>
            <a:r>
              <a:rPr lang="en-US" sz="3600" b="1" baseline="30000" dirty="0">
                <a:solidFill>
                  <a:schemeClr val="bg1"/>
                </a:solidFill>
                <a:effectLst>
                  <a:outerShdw blurRad="38100" dist="38100" dir="2700000" algn="tl">
                    <a:srgbClr val="000000">
                      <a:alpha val="43137"/>
                    </a:srgbClr>
                  </a:outerShdw>
                </a:effectLst>
                <a:latin typeface="+mn-lt"/>
              </a:rPr>
              <a:t>4 </a:t>
            </a:r>
            <a:r>
              <a:rPr lang="en-US" sz="3600" b="1" dirty="0">
                <a:solidFill>
                  <a:schemeClr val="bg1"/>
                </a:solidFill>
                <a:effectLst>
                  <a:outerShdw blurRad="38100" dist="38100" dir="2700000" algn="tl">
                    <a:srgbClr val="000000">
                      <a:alpha val="43137"/>
                    </a:srgbClr>
                  </a:outerShdw>
                </a:effectLst>
                <a:latin typeface="+mn-lt"/>
              </a:rPr>
              <a:t>Through these things he has bestowed on us his precious and most magnificent promises, so that by means of what was promised you may become partakers of the divine nature, after escaping the worldly corruption that is produced by evil desire. </a:t>
            </a:r>
            <a:r>
              <a:rPr lang="en-US" sz="3600" b="1" baseline="30000" dirty="0">
                <a:solidFill>
                  <a:schemeClr val="bg1"/>
                </a:solidFill>
                <a:effectLst>
                  <a:outerShdw blurRad="38100" dist="38100" dir="2700000" algn="tl">
                    <a:srgbClr val="000000">
                      <a:alpha val="43137"/>
                    </a:srgbClr>
                  </a:outerShdw>
                </a:effectLst>
                <a:latin typeface="+mn-lt"/>
              </a:rPr>
              <a:t>5 </a:t>
            </a:r>
            <a:r>
              <a:rPr lang="en-US" sz="3600" b="1" dirty="0">
                <a:solidFill>
                  <a:schemeClr val="bg1"/>
                </a:solidFill>
                <a:effectLst>
                  <a:outerShdw blurRad="38100" dist="38100" dir="2700000" algn="tl">
                    <a:srgbClr val="000000">
                      <a:alpha val="43137"/>
                    </a:srgbClr>
                  </a:outerShdw>
                </a:effectLst>
                <a:latin typeface="+mn-lt"/>
              </a:rPr>
              <a:t>For this very reason, make every effort to add to your faith excellence, to excellence, knowledge; </a:t>
            </a:r>
            <a:r>
              <a:rPr lang="en-US" sz="3600" b="1" baseline="30000" dirty="0">
                <a:solidFill>
                  <a:schemeClr val="bg1"/>
                </a:solidFill>
                <a:effectLst>
                  <a:outerShdw blurRad="38100" dist="38100" dir="2700000" algn="tl">
                    <a:srgbClr val="000000">
                      <a:alpha val="43137"/>
                    </a:srgbClr>
                  </a:outerShdw>
                </a:effectLst>
                <a:latin typeface="+mn-lt"/>
              </a:rPr>
              <a:t>6 </a:t>
            </a:r>
            <a:r>
              <a:rPr lang="en-US" sz="3600" b="1" dirty="0">
                <a:solidFill>
                  <a:schemeClr val="bg1"/>
                </a:solidFill>
                <a:effectLst>
                  <a:outerShdw blurRad="38100" dist="38100" dir="2700000" algn="tl">
                    <a:srgbClr val="000000">
                      <a:alpha val="43137"/>
                    </a:srgbClr>
                  </a:outerShdw>
                </a:effectLst>
                <a:latin typeface="+mn-lt"/>
              </a:rPr>
              <a:t>to knowledge, self-control; to self-control, perseverance; to perseverance, godliness; </a:t>
            </a:r>
            <a:r>
              <a:rPr lang="en-US" sz="3600" b="1" baseline="30000" dirty="0">
                <a:solidFill>
                  <a:schemeClr val="bg1"/>
                </a:solidFill>
                <a:effectLst>
                  <a:outerShdw blurRad="38100" dist="38100" dir="2700000" algn="tl">
                    <a:srgbClr val="000000">
                      <a:alpha val="43137"/>
                    </a:srgbClr>
                  </a:outerShdw>
                </a:effectLst>
                <a:latin typeface="+mn-lt"/>
              </a:rPr>
              <a:t>7 </a:t>
            </a:r>
            <a:r>
              <a:rPr lang="en-US" sz="3600" b="1" dirty="0">
                <a:solidFill>
                  <a:schemeClr val="bg1"/>
                </a:solidFill>
                <a:effectLst>
                  <a:outerShdw blurRad="38100" dist="38100" dir="2700000" algn="tl">
                    <a:srgbClr val="000000">
                      <a:alpha val="43137"/>
                    </a:srgbClr>
                  </a:outerShdw>
                </a:effectLst>
                <a:latin typeface="+mn-lt"/>
              </a:rPr>
              <a:t>to godliness, brotherly affection; to brotherly affection, unselfish love.</a:t>
            </a:r>
            <a:r>
              <a:rPr lang="en-US" b="1" dirty="0">
                <a:solidFill>
                  <a:schemeClr val="bg1"/>
                </a:solidFill>
                <a:effectLst>
                  <a:outerShdw blurRad="38100" dist="38100" dir="2700000" algn="tl">
                    <a:srgbClr val="000000">
                      <a:alpha val="43137"/>
                    </a:srgbClr>
                  </a:outerShdw>
                </a:effectLst>
                <a:latin typeface="+mn-lt"/>
              </a:rPr>
              <a:t> </a:t>
            </a:r>
            <a:r>
              <a:rPr lang="en-US" b="1" dirty="0" smtClean="0">
                <a:solidFill>
                  <a:schemeClr val="bg1"/>
                </a:solidFill>
                <a:effectLst>
                  <a:outerShdw blurRad="38100" dist="38100" dir="2700000" algn="tl">
                    <a:srgbClr val="000000">
                      <a:alpha val="43137"/>
                    </a:srgbClr>
                  </a:outerShdw>
                </a:effectLst>
                <a:latin typeface="+mn-lt"/>
              </a:rPr>
              <a:t/>
            </a:r>
            <a:br>
              <a:rPr lang="en-US" b="1" dirty="0" smtClean="0">
                <a:solidFill>
                  <a:schemeClr val="bg1"/>
                </a:solidFill>
                <a:effectLst>
                  <a:outerShdw blurRad="38100" dist="38100" dir="2700000" algn="tl">
                    <a:srgbClr val="000000">
                      <a:alpha val="43137"/>
                    </a:srgbClr>
                  </a:outerShdw>
                </a:effectLst>
                <a:latin typeface="+mn-lt"/>
              </a:rPr>
            </a:br>
            <a:r>
              <a:rPr lang="en-US" sz="4000" b="1" baseline="30000" dirty="0" smtClean="0">
                <a:solidFill>
                  <a:schemeClr val="bg1"/>
                </a:solidFill>
                <a:effectLst>
                  <a:outerShdw blurRad="38100" dist="38100" dir="2700000" algn="tl">
                    <a:srgbClr val="000000">
                      <a:alpha val="43137"/>
                    </a:srgbClr>
                  </a:outerShdw>
                </a:effectLst>
                <a:latin typeface="+mn-lt"/>
              </a:rPr>
              <a:t/>
            </a:r>
            <a:br>
              <a:rPr lang="en-US" sz="4000" b="1" baseline="30000" dirty="0" smtClean="0">
                <a:solidFill>
                  <a:schemeClr val="bg1"/>
                </a:solidFill>
                <a:effectLst>
                  <a:outerShdw blurRad="38100" dist="38100" dir="2700000" algn="tl">
                    <a:srgbClr val="000000">
                      <a:alpha val="43137"/>
                    </a:srgbClr>
                  </a:outerShdw>
                </a:effectLst>
                <a:latin typeface="+mn-lt"/>
              </a:rPr>
            </a:br>
            <a:r>
              <a:rPr lang="en-US" sz="3100" b="1" dirty="0" smtClean="0">
                <a:solidFill>
                  <a:schemeClr val="bg1"/>
                </a:solidFill>
                <a:effectLst>
                  <a:outerShdw blurRad="38100" dist="38100" dir="2700000" algn="tl">
                    <a:srgbClr val="000000">
                      <a:alpha val="43137"/>
                    </a:srgbClr>
                  </a:outerShdw>
                </a:effectLst>
                <a:latin typeface="+mn-lt"/>
              </a:rPr>
              <a:t>2 Peter 1:3-7 NET</a:t>
            </a:r>
            <a:endParaRPr lang="en-US" sz="31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5098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14" y="2766218"/>
            <a:ext cx="11527971" cy="1325563"/>
          </a:xfrm>
        </p:spPr>
        <p:txBody>
          <a:bodyPr>
            <a:noAutofit/>
          </a:bodyPr>
          <a:lstStyle/>
          <a:p>
            <a:pPr algn="ctr"/>
            <a:r>
              <a:rPr lang="en-US" sz="3400" b="1" baseline="30000" dirty="0">
                <a:solidFill>
                  <a:schemeClr val="bg1">
                    <a:lumMod val="65000"/>
                  </a:schemeClr>
                </a:solidFill>
                <a:effectLst>
                  <a:outerShdw blurRad="38100" dist="38100" dir="2700000" algn="tl">
                    <a:srgbClr val="000000">
                      <a:alpha val="43137"/>
                    </a:srgbClr>
                  </a:outerShdw>
                </a:effectLst>
                <a:latin typeface="+mn-lt"/>
              </a:rPr>
              <a:t>28 </a:t>
            </a:r>
            <a:r>
              <a:rPr lang="en-US" sz="3400" b="1" dirty="0">
                <a:solidFill>
                  <a:schemeClr val="bg1">
                    <a:lumMod val="65000"/>
                  </a:schemeClr>
                </a:solidFill>
                <a:effectLst>
                  <a:outerShdw blurRad="38100" dist="38100" dir="2700000" algn="tl">
                    <a:srgbClr val="000000">
                      <a:alpha val="43137"/>
                    </a:srgbClr>
                  </a:outerShdw>
                </a:effectLst>
                <a:latin typeface="+mn-lt"/>
              </a:rPr>
              <a:t>And now, little children, abide in him, so that when he appears we may have confidence and not shrink from him in shame at his coming.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29 </a:t>
            </a:r>
            <a:r>
              <a:rPr lang="en-US" sz="3400" b="1" dirty="0">
                <a:solidFill>
                  <a:schemeClr val="bg1">
                    <a:lumMod val="65000"/>
                  </a:schemeClr>
                </a:solidFill>
                <a:effectLst>
                  <a:outerShdw blurRad="38100" dist="38100" dir="2700000" algn="tl">
                    <a:srgbClr val="000000">
                      <a:alpha val="43137"/>
                    </a:srgbClr>
                  </a:outerShdw>
                </a:effectLst>
                <a:latin typeface="+mn-lt"/>
              </a:rPr>
              <a:t>If you know that he is righteous, you may be sure that everyone who practices righteousness has been born of him.  </a:t>
            </a:r>
            <a:r>
              <a:rPr lang="en-US" sz="3400" b="1" baseline="30000" dirty="0">
                <a:solidFill>
                  <a:schemeClr val="bg1">
                    <a:lumMod val="65000"/>
                  </a:schemeClr>
                </a:solidFill>
                <a:effectLst>
                  <a:outerShdw blurRad="38100" dist="38100" dir="2700000" algn="tl">
                    <a:srgbClr val="000000">
                      <a:alpha val="43137"/>
                    </a:srgbClr>
                  </a:outerShdw>
                </a:effectLst>
                <a:latin typeface="+mn-lt"/>
              </a:rPr>
              <a:t>1 </a:t>
            </a:r>
            <a:r>
              <a:rPr lang="en-US" sz="3400" b="1" dirty="0">
                <a:solidFill>
                  <a:schemeClr val="bg1">
                    <a:lumMod val="65000"/>
                  </a:schemeClr>
                </a:solidFill>
                <a:effectLst>
                  <a:outerShdw blurRad="38100" dist="38100" dir="2700000" algn="tl">
                    <a:srgbClr val="000000">
                      <a:alpha val="43137"/>
                    </a:srgbClr>
                  </a:outerShdw>
                </a:effectLst>
                <a:latin typeface="+mn-lt"/>
              </a:rPr>
              <a:t>See what kind of love the Father has given to us, that we should be called children of God; and so we are. The reason why the world does not know us is that it did not know him.</a:t>
            </a:r>
            <a:r>
              <a:rPr lang="en-US" sz="3400" b="1" dirty="0">
                <a:solidFill>
                  <a:srgbClr val="642116"/>
                </a:solidFill>
                <a:effectLst>
                  <a:outerShdw blurRad="38100" dist="38100" dir="2700000" algn="tl">
                    <a:srgbClr val="000000">
                      <a:alpha val="43137"/>
                    </a:srgbClr>
                  </a:outerShdw>
                </a:effectLst>
                <a:latin typeface="+mn-lt"/>
              </a:rPr>
              <a:t> </a:t>
            </a:r>
            <a:r>
              <a:rPr lang="en-US" sz="3400" b="1" baseline="30000" dirty="0">
                <a:solidFill>
                  <a:schemeClr val="bg1">
                    <a:lumMod val="65000"/>
                  </a:schemeClr>
                </a:solidFill>
                <a:effectLst>
                  <a:outerShdw blurRad="38100" dist="38100" dir="2700000" algn="tl">
                    <a:srgbClr val="000000">
                      <a:alpha val="43137"/>
                    </a:srgbClr>
                  </a:outerShdw>
                </a:effectLst>
                <a:latin typeface="+mn-lt"/>
              </a:rPr>
              <a:t>2 </a:t>
            </a:r>
            <a:r>
              <a:rPr lang="en-US" sz="3400" b="1" dirty="0">
                <a:solidFill>
                  <a:schemeClr val="bg1">
                    <a:lumMod val="65000"/>
                  </a:schemeClr>
                </a:solidFill>
                <a:effectLst>
                  <a:outerShdw blurRad="38100" dist="38100" dir="2700000" algn="tl">
                    <a:srgbClr val="000000">
                      <a:alpha val="43137"/>
                    </a:srgbClr>
                  </a:outerShdw>
                </a:effectLst>
                <a:latin typeface="+mn-lt"/>
              </a:rPr>
              <a:t>Beloved, we are God's children now, and what we will be has not yet appeared; but we know that when he appears we shall be like him, because we shall see him as he is. </a:t>
            </a:r>
            <a:r>
              <a:rPr lang="en-US" sz="3400" b="1" baseline="30000" dirty="0">
                <a:solidFill>
                  <a:schemeClr val="bg1"/>
                </a:solidFill>
                <a:effectLst>
                  <a:outerShdw blurRad="38100" dist="38100" dir="2700000" algn="tl">
                    <a:srgbClr val="000000">
                      <a:alpha val="43137"/>
                    </a:srgbClr>
                  </a:outerShdw>
                </a:effectLst>
                <a:latin typeface="+mn-lt"/>
              </a:rPr>
              <a:t>3 </a:t>
            </a:r>
            <a:r>
              <a:rPr lang="en-US" sz="3400" b="1" dirty="0">
                <a:solidFill>
                  <a:schemeClr val="bg1"/>
                </a:solidFill>
                <a:effectLst>
                  <a:outerShdw blurRad="38100" dist="38100" dir="2700000" algn="tl">
                    <a:srgbClr val="000000">
                      <a:alpha val="43137"/>
                    </a:srgbClr>
                  </a:outerShdw>
                </a:effectLst>
                <a:latin typeface="+mn-lt"/>
              </a:rPr>
              <a:t>And everyone who thus hopes in him purifies himself as he is pure. </a:t>
            </a:r>
            <a:r>
              <a:rPr lang="en-US" sz="2400" b="1" dirty="0">
                <a:solidFill>
                  <a:schemeClr val="bg1"/>
                </a:solidFill>
                <a:effectLst>
                  <a:outerShdw blurRad="38100" dist="38100" dir="2700000" algn="tl">
                    <a:srgbClr val="000000">
                      <a:alpha val="43137"/>
                    </a:srgbClr>
                  </a:outerShdw>
                </a:effectLst>
                <a:latin typeface="+mn-lt"/>
              </a:rPr>
              <a:t/>
            </a:r>
            <a:br>
              <a:rPr lang="en-US" sz="2400" b="1" dirty="0">
                <a:solidFill>
                  <a:schemeClr val="bg1"/>
                </a:solidFill>
                <a:effectLst>
                  <a:outerShdw blurRad="38100" dist="38100" dir="2700000" algn="tl">
                    <a:srgbClr val="000000">
                      <a:alpha val="43137"/>
                    </a:srgbClr>
                  </a:outerShdw>
                </a:effectLst>
                <a:latin typeface="+mn-lt"/>
              </a:rPr>
            </a:br>
            <a:r>
              <a:rPr lang="en-US" sz="2400" b="1" dirty="0" smtClean="0">
                <a:solidFill>
                  <a:schemeClr val="bg1"/>
                </a:solidFill>
                <a:effectLst>
                  <a:outerShdw blurRad="38100" dist="38100" dir="2700000" algn="tl">
                    <a:srgbClr val="000000">
                      <a:alpha val="43137"/>
                    </a:srgbClr>
                  </a:outerShdw>
                </a:effectLst>
                <a:latin typeface="+mn-lt"/>
              </a:rPr>
              <a:t/>
            </a:r>
            <a:br>
              <a:rPr lang="en-US" sz="2400" b="1" dirty="0" smtClean="0">
                <a:solidFill>
                  <a:schemeClr val="bg1"/>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1 John 2:28 – 3:3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4435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1" y="394153"/>
            <a:ext cx="10929258" cy="5077733"/>
          </a:xfrm>
          <a:noFill/>
        </p:spPr>
        <p:txBody>
          <a:bodyPr>
            <a:noAutofit/>
          </a:bodyPr>
          <a:lstStyle/>
          <a:p>
            <a:pPr lvl="1" algn="ctr"/>
            <a:r>
              <a:rPr lang="en-US" sz="3200" b="1" i="1" dirty="0" smtClean="0">
                <a:solidFill>
                  <a:schemeClr val="bg1"/>
                </a:solidFill>
                <a:effectLst>
                  <a:outerShdw blurRad="38100" dist="38100" dir="2700000" algn="tl">
                    <a:srgbClr val="000000">
                      <a:alpha val="43137"/>
                    </a:srgbClr>
                  </a:outerShdw>
                </a:effectLst>
                <a:latin typeface="+mn-lt"/>
              </a:rPr>
              <a:t>No </a:t>
            </a:r>
            <a:r>
              <a:rPr lang="en-US" sz="3200" b="1" i="1" dirty="0">
                <a:solidFill>
                  <a:schemeClr val="bg1"/>
                </a:solidFill>
                <a:effectLst>
                  <a:outerShdw blurRad="38100" dist="38100" dir="2700000" algn="tl">
                    <a:srgbClr val="000000">
                      <a:alpha val="43137"/>
                    </a:srgbClr>
                  </a:outerShdw>
                </a:effectLst>
                <a:latin typeface="+mn-lt"/>
              </a:rPr>
              <a:t>matter in which direction a Christian looks, he finds reason to obey God.  If he looks back, he see Calvary, where Christ died for him.  If he looks within, he sees the Holy Spirit, who lives within and teaches him the truth.  If he looks around, he sees his Christian brethren whom he loves; he also sees a world lost to sin, desperately needing his godly witness.  And if he looks ahead, he sees the return of Christ! And everyone who thus hopes in him purifies himself as he is pure.  The return of Christ is great inspiration for godly living</a:t>
            </a:r>
            <a:r>
              <a:rPr lang="en-US" sz="3200" b="1" i="1" dirty="0" smtClean="0">
                <a:solidFill>
                  <a:schemeClr val="bg1"/>
                </a:solidFill>
                <a:effectLst>
                  <a:outerShdw blurRad="38100" dist="38100" dir="2700000" algn="tl">
                    <a:srgbClr val="000000">
                      <a:alpha val="43137"/>
                    </a:srgbClr>
                  </a:outerShdw>
                </a:effectLst>
                <a:latin typeface="+mn-lt"/>
              </a:rPr>
              <a:t>. –Warren </a:t>
            </a:r>
            <a:r>
              <a:rPr lang="en-US" sz="3200" b="1" i="1" dirty="0" err="1" smtClean="0">
                <a:solidFill>
                  <a:schemeClr val="bg1"/>
                </a:solidFill>
                <a:effectLst>
                  <a:outerShdw blurRad="38100" dist="38100" dir="2700000" algn="tl">
                    <a:srgbClr val="000000">
                      <a:alpha val="43137"/>
                    </a:srgbClr>
                  </a:outerShdw>
                </a:effectLst>
                <a:latin typeface="+mn-lt"/>
              </a:rPr>
              <a:t>Wiersbe</a:t>
            </a:r>
            <a:r>
              <a:rPr lang="en-US" sz="3200" b="1" i="1" dirty="0" smtClean="0">
                <a:solidFill>
                  <a:schemeClr val="bg1"/>
                </a:solidFill>
                <a:effectLst>
                  <a:outerShdw blurRad="38100" dist="38100" dir="2700000" algn="tl">
                    <a:srgbClr val="000000">
                      <a:alpha val="43137"/>
                    </a:srgbClr>
                  </a:outerShdw>
                </a:effectLst>
                <a:latin typeface="+mn-lt"/>
              </a:rPr>
              <a:t> ‘Be Real’</a:t>
            </a:r>
            <a:endParaRPr lang="en-US" sz="3200" b="1"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3246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65007"/>
            <a:ext cx="10515600" cy="1325563"/>
          </a:xfrm>
        </p:spPr>
        <p:txBody>
          <a:bodyPr>
            <a:normAutofit fontScale="90000"/>
          </a:bodyPr>
          <a:lstStyle/>
          <a:p>
            <a:pPr algn="ctr"/>
            <a:r>
              <a:rPr lang="en-US" b="1" baseline="30000" dirty="0">
                <a:solidFill>
                  <a:schemeClr val="bg1"/>
                </a:solidFill>
                <a:effectLst>
                  <a:outerShdw blurRad="38100" dist="38100" dir="2700000" algn="tl">
                    <a:srgbClr val="000000">
                      <a:alpha val="43137"/>
                    </a:srgbClr>
                  </a:outerShdw>
                </a:effectLst>
                <a:latin typeface="+mn-lt"/>
              </a:rPr>
              <a:t>9 </a:t>
            </a:r>
            <a:r>
              <a:rPr lang="en-US" b="1" dirty="0">
                <a:solidFill>
                  <a:schemeClr val="bg1"/>
                </a:solidFill>
                <a:effectLst>
                  <a:outerShdw blurRad="38100" dist="38100" dir="2700000" algn="tl">
                    <a:srgbClr val="000000">
                      <a:alpha val="43137"/>
                    </a:srgbClr>
                  </a:outerShdw>
                </a:effectLst>
                <a:latin typeface="+mn-lt"/>
              </a:rPr>
              <a:t>The Lord is not slow to fulfill his promise as some count slowness, but is patient toward you,</a:t>
            </a:r>
            <a:r>
              <a:rPr lang="en-US" b="1" baseline="30000" dirty="0">
                <a:solidFill>
                  <a:schemeClr val="bg1"/>
                </a:solidFill>
                <a:effectLst>
                  <a:outerShdw blurRad="38100" dist="38100" dir="2700000" algn="tl">
                    <a:srgbClr val="000000">
                      <a:alpha val="43137"/>
                    </a:srgbClr>
                  </a:outerShdw>
                </a:effectLst>
                <a:latin typeface="+mn-lt"/>
              </a:rPr>
              <a:t> </a:t>
            </a:r>
            <a:r>
              <a:rPr lang="en-US" b="1" dirty="0">
                <a:solidFill>
                  <a:schemeClr val="bg1"/>
                </a:solidFill>
                <a:effectLst>
                  <a:outerShdw blurRad="38100" dist="38100" dir="2700000" algn="tl">
                    <a:srgbClr val="000000">
                      <a:alpha val="43137"/>
                    </a:srgbClr>
                  </a:outerShdw>
                </a:effectLst>
                <a:latin typeface="+mn-lt"/>
              </a:rPr>
              <a:t>not wishing that any should perish, but that all should reach repentance</a:t>
            </a:r>
            <a:r>
              <a:rPr lang="en-US" b="1" dirty="0" smtClean="0">
                <a:solidFill>
                  <a:schemeClr val="bg1"/>
                </a:solidFill>
                <a:effectLst>
                  <a:outerShdw blurRad="38100" dist="38100" dir="2700000" algn="tl">
                    <a:srgbClr val="000000">
                      <a:alpha val="43137"/>
                    </a:srgbClr>
                  </a:outerShdw>
                </a:effectLst>
                <a:latin typeface="+mn-lt"/>
              </a:rPr>
              <a:t>.</a:t>
            </a:r>
            <a:br>
              <a:rPr lang="en-US" b="1" dirty="0" smtClean="0">
                <a:solidFill>
                  <a:schemeClr val="bg1"/>
                </a:solidFill>
                <a:effectLst>
                  <a:outerShdw blurRad="38100" dist="38100" dir="2700000" algn="tl">
                    <a:srgbClr val="000000">
                      <a:alpha val="43137"/>
                    </a:srgbClr>
                  </a:outerShdw>
                </a:effectLst>
                <a:latin typeface="+mn-lt"/>
              </a:rPr>
            </a:br>
            <a:r>
              <a:rPr lang="en-US" sz="3600" b="1" dirty="0">
                <a:solidFill>
                  <a:schemeClr val="bg1"/>
                </a:solidFill>
                <a:effectLst>
                  <a:outerShdw blurRad="38100" dist="38100" dir="2700000" algn="tl">
                    <a:srgbClr val="000000">
                      <a:alpha val="43137"/>
                    </a:srgbClr>
                  </a:outerShdw>
                </a:effectLst>
                <a:latin typeface="+mn-lt"/>
              </a:rPr>
              <a:t/>
            </a:r>
            <a:br>
              <a:rPr lang="en-US" sz="3600" b="1" dirty="0">
                <a:solidFill>
                  <a:schemeClr val="bg1"/>
                </a:solidFill>
                <a:effectLst>
                  <a:outerShdw blurRad="38100" dist="38100" dir="2700000" algn="tl">
                    <a:srgbClr val="000000">
                      <a:alpha val="43137"/>
                    </a:srgbClr>
                  </a:outerShdw>
                </a:effectLst>
                <a:latin typeface="+mn-lt"/>
              </a:rPr>
            </a:br>
            <a:r>
              <a:rPr lang="en-US" sz="3600" b="1" dirty="0" smtClean="0">
                <a:solidFill>
                  <a:schemeClr val="bg1"/>
                </a:solidFill>
                <a:effectLst>
                  <a:outerShdw blurRad="38100" dist="38100" dir="2700000" algn="tl">
                    <a:srgbClr val="000000">
                      <a:alpha val="43137"/>
                    </a:srgbClr>
                  </a:outerShdw>
                </a:effectLst>
                <a:latin typeface="+mn-lt"/>
              </a:rPr>
              <a:t>2 Peter 3:9 ESV</a:t>
            </a:r>
            <a:endParaRPr lang="en-US" sz="36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9935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3063"/>
            <a:ext cx="10515600" cy="1325563"/>
          </a:xfrm>
        </p:spPr>
        <p:txBody>
          <a:bodyPr>
            <a:normAutofit fontScale="90000"/>
          </a:bodyPr>
          <a:lstStyle/>
          <a:p>
            <a:pPr algn="ctr"/>
            <a:r>
              <a:rPr lang="en-US" b="1" baseline="30000" dirty="0">
                <a:solidFill>
                  <a:schemeClr val="bg1"/>
                </a:solidFill>
                <a:effectLst>
                  <a:outerShdw blurRad="38100" dist="38100" dir="2700000" algn="tl">
                    <a:srgbClr val="000000">
                      <a:alpha val="43137"/>
                    </a:srgbClr>
                  </a:outerShdw>
                </a:effectLst>
                <a:latin typeface="+mn-lt"/>
              </a:rPr>
              <a:t>23 </a:t>
            </a:r>
            <a:r>
              <a:rPr lang="en-US" b="1" dirty="0">
                <a:solidFill>
                  <a:schemeClr val="bg1"/>
                </a:solidFill>
                <a:effectLst>
                  <a:outerShdw blurRad="38100" dist="38100" dir="2700000" algn="tl">
                    <a:srgbClr val="000000">
                      <a:alpha val="43137"/>
                    </a:srgbClr>
                  </a:outerShdw>
                </a:effectLst>
                <a:latin typeface="+mn-lt"/>
              </a:rPr>
              <a:t>I feel torn between the two, because I have a desire to depart and be with Christ, which is better by far, </a:t>
            </a:r>
            <a:r>
              <a:rPr lang="en-US" b="1" baseline="30000" dirty="0">
                <a:solidFill>
                  <a:schemeClr val="bg1"/>
                </a:solidFill>
                <a:effectLst>
                  <a:outerShdw blurRad="38100" dist="38100" dir="2700000" algn="tl">
                    <a:srgbClr val="000000">
                      <a:alpha val="43137"/>
                    </a:srgbClr>
                  </a:outerShdw>
                </a:effectLst>
                <a:latin typeface="+mn-lt"/>
              </a:rPr>
              <a:t>24</a:t>
            </a:r>
            <a:r>
              <a:rPr lang="en-US" b="1" dirty="0">
                <a:solidFill>
                  <a:schemeClr val="bg1"/>
                </a:solidFill>
                <a:effectLst>
                  <a:outerShdw blurRad="38100" dist="38100" dir="2700000" algn="tl">
                    <a:srgbClr val="000000">
                      <a:alpha val="43137"/>
                    </a:srgbClr>
                  </a:outerShdw>
                </a:effectLst>
                <a:latin typeface="+mn-lt"/>
              </a:rPr>
              <a:t> but it is more vital for your sake that I remain in the body. </a:t>
            </a:r>
            <a:r>
              <a:rPr lang="en-US" dirty="0">
                <a:solidFill>
                  <a:schemeClr val="bg1"/>
                </a:solidFill>
                <a:effectLst>
                  <a:outerShdw blurRad="38100" dist="38100" dir="2700000" algn="tl">
                    <a:srgbClr val="000000">
                      <a:alpha val="43137"/>
                    </a:srgbClr>
                  </a:outerShdw>
                </a:effectLst>
                <a:latin typeface="+mn-lt"/>
              </a:rPr>
              <a:t/>
            </a:r>
            <a:br>
              <a:rPr lang="en-US" dirty="0">
                <a:solidFill>
                  <a:schemeClr val="bg1"/>
                </a:solidFill>
                <a:effectLst>
                  <a:outerShdw blurRad="38100" dist="38100" dir="2700000" algn="tl">
                    <a:srgbClr val="000000">
                      <a:alpha val="43137"/>
                    </a:srgbClr>
                  </a:outerShdw>
                </a:effectLst>
                <a:latin typeface="+mn-lt"/>
              </a:rPr>
            </a:br>
            <a:r>
              <a:rPr lang="en-US" b="1" dirty="0" smtClean="0">
                <a:solidFill>
                  <a:schemeClr val="bg1"/>
                </a:solidFill>
                <a:effectLst>
                  <a:outerShdw blurRad="38100" dist="38100" dir="2700000" algn="tl">
                    <a:srgbClr val="000000">
                      <a:alpha val="43137"/>
                    </a:srgbClr>
                  </a:outerShdw>
                </a:effectLst>
                <a:latin typeface="+mn-lt"/>
              </a:rPr>
              <a:t/>
            </a:r>
            <a:br>
              <a:rPr lang="en-US" b="1" dirty="0" smtClean="0">
                <a:solidFill>
                  <a:schemeClr val="bg1"/>
                </a:solidFill>
                <a:effectLst>
                  <a:outerShdw blurRad="38100" dist="38100" dir="2700000" algn="tl">
                    <a:srgbClr val="000000">
                      <a:alpha val="43137"/>
                    </a:srgbClr>
                  </a:outerShdw>
                </a:effectLst>
                <a:latin typeface="+mn-lt"/>
              </a:rPr>
            </a:br>
            <a:r>
              <a:rPr lang="en-US" sz="3600" b="1" dirty="0" smtClean="0">
                <a:solidFill>
                  <a:schemeClr val="bg1"/>
                </a:solidFill>
                <a:effectLst>
                  <a:outerShdw blurRad="38100" dist="38100" dir="2700000" algn="tl">
                    <a:srgbClr val="000000">
                      <a:alpha val="43137"/>
                    </a:srgbClr>
                  </a:outerShdw>
                </a:effectLst>
                <a:latin typeface="+mn-lt"/>
              </a:rPr>
              <a:t>Philippians 1:23-24 ESV</a:t>
            </a:r>
            <a:endParaRPr lang="en-US" sz="36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13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106</Words>
  <Application>Microsoft Office PowerPoint</Application>
  <PresentationFormat>Widescreen</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12 When he opened the sixth seal, I looked, and behold, there was a great earthquake, and the sun became black as sackcloth, the full moon became like blood, 13 and the stars of the sky fell to the earth as the fig tree sheds its winter fruit when shaken by a gale. 14 The sky vanished like a scroll that is being rolled up, and every mountain and island was removed from its place. 15 Then the kings of the earth and the great ones and the generals and the rich and the powerful, and everyone, slave and free, hid themselves in the caves and among the rocks of the mountains, 16 calling to the mountains and rocks, “Fall on us and hide us from the face of him who is seated on the throne, and from the wrath of the Lamb, 17 for the great day of their wrath has come, and who can stand?”   Revelation 6:12-17 ESV</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3 I can pray this because his divine power has bestowed on us everything necessary for life and godliness through the rich knowledge of the one who called us by his own glory and excellence. 4 Through these things he has bestowed on us his precious and most magnificent promises, so that by means of what was promised you may become partakers of the divine nature, after escaping the worldly corruption that is produced by evil desire. 5 For this very reason, make every effort to add to your faith excellence, to excellence, knowledge; 6 to knowledge, self-control; to self-control, perseverance; to perseverance, godliness; 7 to godliness, brotherly affection; to brotherly affection, unselfish love.   2 Peter 1:3-7 NET</vt:lpstr>
      <vt:lpstr>28 And now, little children, abide in him, so that when he appears we may have confidence and not shrink from him in shame at his coming. 29 If you know that he is righteous, you may be sure that everyone who practices righteousness has been born of him.  1 See what kind of love the Father has given to us, that we should be called children of God; and so we are. The reason why the world does not know us is that it did not know him. 2 Beloved, we are God's children now, and what we will be has not yet appeared; but we know that when he appears we shall be like him, because we shall see him as he is. 3 And everyone who thus hopes in him purifies himself as he is pure.   1 John 2:28 – 3:3 ESV</vt:lpstr>
      <vt:lpstr>No matter in which direction a Christian looks, he finds reason to obey God.  If he looks back, he see Calvary, where Christ died for him.  If he looks within, he sees the Holy Spirit, who lives within and teaches him the truth.  If he looks around, he sees his Christian brethren whom he loves; he also sees a world lost to sin, desperately needing his godly witness.  And if he looks ahead, he sees the return of Christ! And everyone who thus hopes in him purifies himself as he is pure.  The return of Christ is great inspiration for godly living. –Warren Wiersbe ‘Be Real’</vt:lpstr>
      <vt:lpstr>9 The Lord is not slow to fulfill his promise as some count slowness, but is patient toward you, not wishing that any should perish, but that all should reach repentance.  2 Peter 3:9 ESV</vt:lpstr>
      <vt:lpstr>23 I feel torn between the two, because I have a desire to depart and be with Christ, which is better by far, 24 but it is more vital for your sake that I remain in the body.   Philippians 1:23-24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17</cp:revision>
  <dcterms:created xsi:type="dcterms:W3CDTF">2018-01-28T10:58:09Z</dcterms:created>
  <dcterms:modified xsi:type="dcterms:W3CDTF">2018-02-04T11:44:30Z</dcterms:modified>
</cp:coreProperties>
</file>