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2" r:id="rId2"/>
    <p:sldId id="258" r:id="rId3"/>
    <p:sldId id="287" r:id="rId4"/>
    <p:sldId id="293" r:id="rId5"/>
    <p:sldId id="266" r:id="rId6"/>
    <p:sldId id="262" r:id="rId7"/>
    <p:sldId id="294" r:id="rId8"/>
    <p:sldId id="295" r:id="rId9"/>
    <p:sldId id="263" r:id="rId10"/>
    <p:sldId id="275" r:id="rId11"/>
    <p:sldId id="281" r:id="rId12"/>
    <p:sldId id="29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0705"/>
    <a:srgbClr val="B30001"/>
    <a:srgbClr val="C1554A"/>
    <a:srgbClr val="3B3838"/>
    <a:srgbClr val="FF7171"/>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5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86767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8447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2F9BCF-7D10-47B6-A1D4-DCF167FEF0B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14178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2F9BCF-7D10-47B6-A1D4-DCF167FEF0BB}" type="datetimeFigureOut">
              <a:rPr lang="en-US" smtClean="0"/>
              <a:t>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7866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2F9BCF-7D10-47B6-A1D4-DCF167FEF0BB}" type="datetimeFigureOut">
              <a:rPr lang="en-US" smtClean="0"/>
              <a:t>1/14/2018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5200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2F9BCF-7D10-47B6-A1D4-DCF167FEF0BB}" type="datetimeFigureOut">
              <a:rPr lang="en-US" smtClean="0"/>
              <a:t>1/14/2018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64932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2F9BCF-7D10-47B6-A1D4-DCF167FEF0BB}" type="datetimeFigureOut">
              <a:rPr lang="en-US" smtClean="0"/>
              <a:t>1/14/2018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15076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56691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6727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22114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16748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F9BCF-7D10-47B6-A1D4-DCF167FEF0BB}" type="datetimeFigureOut">
              <a:rPr lang="en-US" smtClean="0"/>
              <a:t>1/14/2018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9390F-9BCF-4B1F-92C3-D1CB42A9B696}" type="slidenum">
              <a:rPr lang="en-US" smtClean="0"/>
              <a:t>‹#›</a:t>
            </a:fld>
            <a:endParaRPr lang="en-US"/>
          </a:p>
        </p:txBody>
      </p:sp>
    </p:spTree>
    <p:extLst>
      <p:ext uri="{BB962C8B-B14F-4D97-AF65-F5344CB8AC3E}">
        <p14:creationId xmlns:p14="http://schemas.microsoft.com/office/powerpoint/2010/main" val="3250464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575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306874"/>
            <a:ext cx="8888506" cy="1325563"/>
          </a:xfrm>
        </p:spPr>
        <p:txBody>
          <a:bodyPr>
            <a:noAutofit/>
          </a:bodyPr>
          <a:lstStyle/>
          <a:p>
            <a:pPr algn="ctr"/>
            <a:r>
              <a:rPr lang="en-US" sz="3600" b="1" baseline="30000" dirty="0">
                <a:solidFill>
                  <a:srgbClr val="BB0705"/>
                </a:solidFill>
                <a:effectLst>
                  <a:outerShdw blurRad="38100" dist="38100" dir="2700000" algn="tl">
                    <a:srgbClr val="000000">
                      <a:alpha val="43137"/>
                    </a:srgbClr>
                  </a:outerShdw>
                </a:effectLst>
                <a:latin typeface="+mn-lt"/>
              </a:rPr>
              <a:t>15 </a:t>
            </a:r>
            <a:r>
              <a:rPr lang="en-US" sz="3600" b="1" dirty="0">
                <a:solidFill>
                  <a:srgbClr val="BB0705"/>
                </a:solidFill>
                <a:effectLst>
                  <a:outerShdw blurRad="38100" dist="38100" dir="2700000" algn="tl">
                    <a:srgbClr val="000000">
                      <a:alpha val="43137"/>
                    </a:srgbClr>
                  </a:outerShdw>
                </a:effectLst>
                <a:latin typeface="+mn-lt"/>
              </a:rPr>
              <a:t>Do not love the world or the things in the world. If anyone loves the world, the love of the Father is not in him. </a:t>
            </a:r>
            <a:r>
              <a:rPr lang="en-US" sz="3600" b="1" baseline="30000" dirty="0">
                <a:solidFill>
                  <a:srgbClr val="BB0705"/>
                </a:solidFill>
                <a:effectLst>
                  <a:outerShdw blurRad="38100" dist="38100" dir="2700000" algn="tl">
                    <a:srgbClr val="000000">
                      <a:alpha val="43137"/>
                    </a:srgbClr>
                  </a:outerShdw>
                </a:effectLst>
                <a:latin typeface="+mn-lt"/>
              </a:rPr>
              <a:t>16 </a:t>
            </a:r>
            <a:r>
              <a:rPr lang="en-US" sz="3600" b="1" dirty="0">
                <a:solidFill>
                  <a:srgbClr val="BB0705"/>
                </a:solidFill>
                <a:effectLst>
                  <a:outerShdw blurRad="38100" dist="38100" dir="2700000" algn="tl">
                    <a:srgbClr val="000000">
                      <a:alpha val="43137"/>
                    </a:srgbClr>
                  </a:outerShdw>
                </a:effectLst>
                <a:latin typeface="+mn-lt"/>
              </a:rPr>
              <a:t>For all that is in the world—the desires of the flesh and the desires of the eyes and pride of life</a:t>
            </a:r>
            <a:r>
              <a:rPr lang="en-US" sz="3600" b="1" baseline="30000" dirty="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—is not from the Father but is from the world. </a:t>
            </a:r>
            <a:r>
              <a:rPr lang="en-US" sz="3600" b="1" baseline="30000" dirty="0">
                <a:solidFill>
                  <a:srgbClr val="BB0705"/>
                </a:solidFill>
                <a:effectLst>
                  <a:outerShdw blurRad="38100" dist="38100" dir="2700000" algn="tl">
                    <a:srgbClr val="000000">
                      <a:alpha val="43137"/>
                    </a:srgbClr>
                  </a:outerShdw>
                </a:effectLst>
                <a:latin typeface="+mn-lt"/>
              </a:rPr>
              <a:t>17 </a:t>
            </a:r>
            <a:r>
              <a:rPr lang="en-US" sz="3600" b="1" dirty="0">
                <a:solidFill>
                  <a:srgbClr val="BB0705"/>
                </a:solidFill>
                <a:effectLst>
                  <a:outerShdw blurRad="38100" dist="38100" dir="2700000" algn="tl">
                    <a:srgbClr val="000000">
                      <a:alpha val="43137"/>
                    </a:srgbClr>
                  </a:outerShdw>
                </a:effectLst>
                <a:latin typeface="+mn-lt"/>
              </a:rPr>
              <a:t>And the world is passing away along with its desires, but whoever does the will of God abides forever.</a:t>
            </a:r>
            <a:r>
              <a:rPr lang="en-US" sz="3600" dirty="0">
                <a:solidFill>
                  <a:srgbClr val="BB0705"/>
                </a:solidFill>
                <a:effectLst>
                  <a:outerShdw blurRad="38100" dist="38100" dir="2700000" algn="tl">
                    <a:srgbClr val="000000">
                      <a:alpha val="43137"/>
                    </a:srgbClr>
                  </a:outerShdw>
                </a:effectLst>
                <a:latin typeface="+mn-lt"/>
              </a:rPr>
              <a:t/>
            </a:r>
            <a:br>
              <a:rPr lang="en-US" sz="3600"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1 John </a:t>
            </a:r>
            <a:r>
              <a:rPr lang="en-US" sz="3200" b="1" dirty="0" smtClean="0">
                <a:solidFill>
                  <a:srgbClr val="BB0705"/>
                </a:solidFill>
                <a:effectLst>
                  <a:outerShdw blurRad="38100" dist="38100" dir="2700000" algn="tl">
                    <a:srgbClr val="000000">
                      <a:alpha val="43137"/>
                    </a:srgbClr>
                  </a:outerShdw>
                </a:effectLst>
                <a:latin typeface="+mn-lt"/>
              </a:rPr>
              <a:t>2:15-17 </a:t>
            </a:r>
            <a:r>
              <a:rPr lang="en-US" sz="3200" b="1" dirty="0" smtClean="0">
                <a:solidFill>
                  <a:srgbClr val="BB0705"/>
                </a:solidFill>
                <a:effectLst>
                  <a:outerShdw blurRad="38100" dist="38100" dir="2700000" algn="tl">
                    <a:srgbClr val="000000">
                      <a:alpha val="43137"/>
                    </a:srgbClr>
                  </a:outerShdw>
                </a:effectLst>
                <a:latin typeface="+mn-lt"/>
              </a:rPr>
              <a:t>ESV</a:t>
            </a:r>
            <a:endParaRPr lang="en-US" sz="32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4097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1369092"/>
            <a:ext cx="8888506" cy="1325563"/>
          </a:xfrm>
        </p:spPr>
        <p:txBody>
          <a:bodyPr>
            <a:noAutofit/>
          </a:bodyPr>
          <a:lstStyle/>
          <a:p>
            <a:pPr algn="ctr"/>
            <a:r>
              <a:rPr lang="en-US" sz="4000" b="1" dirty="0">
                <a:solidFill>
                  <a:srgbClr val="BB0705"/>
                </a:solidFill>
                <a:effectLst>
                  <a:outerShdw blurRad="38100" dist="38100" dir="2700000" algn="tl">
                    <a:srgbClr val="000000">
                      <a:alpha val="43137"/>
                    </a:srgbClr>
                  </a:outerShdw>
                </a:effectLst>
                <a:latin typeface="+mn-lt"/>
              </a:rPr>
              <a:t>I am writing to you, little children,</a:t>
            </a:r>
            <a:r>
              <a:rPr lang="en-US" sz="4000" b="1" dirty="0">
                <a:solidFill>
                  <a:srgbClr val="BB0705"/>
                </a:solidFill>
                <a:effectLst>
                  <a:outerShdw blurRad="38100" dist="38100" dir="2700000" algn="tl">
                    <a:srgbClr val="000000">
                      <a:alpha val="43137"/>
                    </a:srgbClr>
                  </a:outerShdw>
                </a:effectLst>
                <a:latin typeface="+mn-lt"/>
              </a:rPr>
              <a:t> because your sins are forgiven </a:t>
            </a:r>
            <a:r>
              <a:rPr lang="en-US" sz="4000" b="1" dirty="0" smtClean="0">
                <a:solidFill>
                  <a:srgbClr val="BB0705"/>
                </a:solidFill>
                <a:effectLst>
                  <a:outerShdw blurRad="38100" dist="38100" dir="2700000" algn="tl">
                    <a:srgbClr val="000000">
                      <a:alpha val="43137"/>
                    </a:srgbClr>
                  </a:outerShdw>
                </a:effectLst>
                <a:latin typeface="+mn-lt"/>
              </a:rPr>
              <a:t>for </a:t>
            </a:r>
            <a:r>
              <a:rPr lang="en-US" sz="4000" b="1" dirty="0">
                <a:solidFill>
                  <a:srgbClr val="BB0705"/>
                </a:solidFill>
                <a:effectLst>
                  <a:outerShdw blurRad="38100" dist="38100" dir="2700000" algn="tl">
                    <a:srgbClr val="000000">
                      <a:alpha val="43137"/>
                    </a:srgbClr>
                  </a:outerShdw>
                </a:effectLst>
                <a:latin typeface="+mn-lt"/>
              </a:rPr>
              <a:t>his name's sake.</a:t>
            </a:r>
            <a:r>
              <a:rPr lang="en-US" sz="3600" b="1" dirty="0" smtClean="0">
                <a:solidFill>
                  <a:srgbClr val="BB0705"/>
                </a:solidFill>
                <a:effectLst>
                  <a:outerShdw blurRad="38100" dist="38100" dir="2700000" algn="tl">
                    <a:srgbClr val="000000">
                      <a:alpha val="43137"/>
                    </a:srgbClr>
                  </a:outerShdw>
                </a:effectLst>
                <a:latin typeface="+mn-lt"/>
              </a:rPr>
              <a:t/>
            </a:r>
            <a:br>
              <a:rPr lang="en-US" sz="3600" b="1" dirty="0" smtClean="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1 John 2:12 ESV</a:t>
            </a:r>
            <a:endParaRPr lang="en-US" sz="32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5923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306874"/>
            <a:ext cx="8888506" cy="1325563"/>
          </a:xfrm>
        </p:spPr>
        <p:txBody>
          <a:bodyPr>
            <a:noAutofit/>
          </a:bodyPr>
          <a:lstStyle/>
          <a:p>
            <a:pPr algn="ctr"/>
            <a:r>
              <a:rPr lang="en-US" sz="3600" b="1" baseline="30000" dirty="0">
                <a:solidFill>
                  <a:srgbClr val="BB0705"/>
                </a:solidFill>
                <a:effectLst>
                  <a:outerShdw blurRad="38100" dist="38100" dir="2700000" algn="tl">
                    <a:srgbClr val="000000">
                      <a:alpha val="43137"/>
                    </a:srgbClr>
                  </a:outerShdw>
                </a:effectLst>
                <a:latin typeface="+mn-lt"/>
              </a:rPr>
              <a:t>15 </a:t>
            </a:r>
            <a:r>
              <a:rPr lang="en-US" sz="3600" b="1" dirty="0">
                <a:solidFill>
                  <a:srgbClr val="BB0705"/>
                </a:solidFill>
                <a:effectLst>
                  <a:outerShdw blurRad="38100" dist="38100" dir="2700000" algn="tl">
                    <a:srgbClr val="000000">
                      <a:alpha val="43137"/>
                    </a:srgbClr>
                  </a:outerShdw>
                </a:effectLst>
                <a:latin typeface="+mn-lt"/>
              </a:rPr>
              <a:t>Do not love the world or the things in the world. If anyone loves the world, the love of the Father is not in him. </a:t>
            </a:r>
            <a:r>
              <a:rPr lang="en-US" sz="3600" b="1" baseline="30000" dirty="0" smtClean="0">
                <a:effectLst>
                  <a:outerShdw blurRad="38100" dist="38100" dir="2700000" algn="tl">
                    <a:srgbClr val="000000">
                      <a:alpha val="43137"/>
                    </a:srgbClr>
                  </a:outerShdw>
                </a:effectLst>
                <a:latin typeface="+mn-lt"/>
              </a:rPr>
              <a:t>16 </a:t>
            </a:r>
            <a:r>
              <a:rPr lang="en-US" sz="3600" b="1" dirty="0" smtClean="0">
                <a:effectLst>
                  <a:outerShdw blurRad="38100" dist="38100" dir="2700000" algn="tl">
                    <a:srgbClr val="000000">
                      <a:alpha val="43137"/>
                    </a:srgbClr>
                  </a:outerShdw>
                </a:effectLst>
                <a:latin typeface="+mn-lt"/>
              </a:rPr>
              <a:t>For all that is in the world—the desires of the flesh and the desires of the eyes and pride of life</a:t>
            </a:r>
            <a:r>
              <a:rPr lang="en-US" sz="3600" b="1" baseline="30000" dirty="0" smtClean="0">
                <a:effectLst>
                  <a:outerShdw blurRad="38100" dist="38100" dir="2700000" algn="tl">
                    <a:srgbClr val="000000">
                      <a:alpha val="43137"/>
                    </a:srgbClr>
                  </a:outerShdw>
                </a:effectLst>
                <a:latin typeface="+mn-lt"/>
              </a:rPr>
              <a:t> </a:t>
            </a:r>
            <a:r>
              <a:rPr lang="en-US" sz="3600" b="1" dirty="0" smtClean="0">
                <a:effectLst>
                  <a:outerShdw blurRad="38100" dist="38100" dir="2700000" algn="tl">
                    <a:srgbClr val="000000">
                      <a:alpha val="43137"/>
                    </a:srgbClr>
                  </a:outerShdw>
                </a:effectLst>
                <a:latin typeface="+mn-lt"/>
              </a:rPr>
              <a:t>—is not from the Father but is from the world.</a:t>
            </a:r>
            <a:r>
              <a:rPr lang="en-US" sz="3600" b="1" dirty="0">
                <a:solidFill>
                  <a:srgbClr val="BB0705"/>
                </a:solidFill>
                <a:effectLst>
                  <a:outerShdw blurRad="38100" dist="38100" dir="2700000" algn="tl">
                    <a:srgbClr val="000000">
                      <a:alpha val="43137"/>
                    </a:srgbClr>
                  </a:outerShdw>
                </a:effectLst>
                <a:latin typeface="+mn-lt"/>
              </a:rPr>
              <a:t> </a:t>
            </a:r>
            <a:r>
              <a:rPr lang="en-US" sz="3600" b="1" baseline="30000" dirty="0">
                <a:solidFill>
                  <a:srgbClr val="BB0705"/>
                </a:solidFill>
                <a:effectLst>
                  <a:outerShdw blurRad="38100" dist="38100" dir="2700000" algn="tl">
                    <a:srgbClr val="000000">
                      <a:alpha val="43137"/>
                    </a:srgbClr>
                  </a:outerShdw>
                </a:effectLst>
                <a:latin typeface="+mn-lt"/>
              </a:rPr>
              <a:t>17 </a:t>
            </a:r>
            <a:r>
              <a:rPr lang="en-US" sz="3600" b="1" dirty="0">
                <a:solidFill>
                  <a:srgbClr val="BB0705"/>
                </a:solidFill>
                <a:effectLst>
                  <a:outerShdw blurRad="38100" dist="38100" dir="2700000" algn="tl">
                    <a:srgbClr val="000000">
                      <a:alpha val="43137"/>
                    </a:srgbClr>
                  </a:outerShdw>
                </a:effectLst>
                <a:latin typeface="+mn-lt"/>
              </a:rPr>
              <a:t>And the world is passing away along with its desires, but whoever does the will of God abides forever.</a:t>
            </a:r>
            <a:r>
              <a:rPr lang="en-US" sz="3600" dirty="0">
                <a:solidFill>
                  <a:srgbClr val="BB0705"/>
                </a:solidFill>
                <a:effectLst>
                  <a:outerShdw blurRad="38100" dist="38100" dir="2700000" algn="tl">
                    <a:srgbClr val="000000">
                      <a:alpha val="43137"/>
                    </a:srgbClr>
                  </a:outerShdw>
                </a:effectLst>
                <a:latin typeface="+mn-lt"/>
              </a:rPr>
              <a:t/>
            </a:r>
            <a:br>
              <a:rPr lang="en-US" sz="3600"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1 John </a:t>
            </a:r>
            <a:r>
              <a:rPr lang="en-US" sz="3200" b="1" dirty="0" smtClean="0">
                <a:solidFill>
                  <a:srgbClr val="BB0705"/>
                </a:solidFill>
                <a:effectLst>
                  <a:outerShdw blurRad="38100" dist="38100" dir="2700000" algn="tl">
                    <a:srgbClr val="000000">
                      <a:alpha val="43137"/>
                    </a:srgbClr>
                  </a:outerShdw>
                </a:effectLst>
                <a:latin typeface="+mn-lt"/>
              </a:rPr>
              <a:t>2:15-17 </a:t>
            </a:r>
            <a:r>
              <a:rPr lang="en-US" sz="3200" b="1" dirty="0" smtClean="0">
                <a:solidFill>
                  <a:srgbClr val="BB0705"/>
                </a:solidFill>
                <a:effectLst>
                  <a:outerShdw blurRad="38100" dist="38100" dir="2700000" algn="tl">
                    <a:srgbClr val="000000">
                      <a:alpha val="43137"/>
                    </a:srgbClr>
                  </a:outerShdw>
                </a:effectLst>
                <a:latin typeface="+mn-lt"/>
              </a:rPr>
              <a:t>ESV</a:t>
            </a:r>
            <a:endParaRPr lang="en-US" sz="32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8266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1819483"/>
            <a:ext cx="8622927" cy="1325563"/>
          </a:xfrm>
        </p:spPr>
        <p:txBody>
          <a:bodyPr>
            <a:noAutofit/>
          </a:bodyPr>
          <a:lstStyle/>
          <a:p>
            <a:pPr algn="ctr"/>
            <a:r>
              <a:rPr lang="en-US" sz="3600" b="1" baseline="30000" dirty="0">
                <a:solidFill>
                  <a:srgbClr val="B30001"/>
                </a:solidFill>
                <a:effectLst>
                  <a:outerShdw blurRad="38100" dist="38100" dir="2700000" algn="tl">
                    <a:srgbClr val="000000">
                      <a:alpha val="43137"/>
                    </a:srgbClr>
                  </a:outerShdw>
                </a:effectLst>
                <a:latin typeface="+mn-lt"/>
              </a:rPr>
              <a:t>6 </a:t>
            </a:r>
            <a:r>
              <a:rPr lang="en-US" sz="3600" b="1" dirty="0">
                <a:solidFill>
                  <a:srgbClr val="B30001"/>
                </a:solidFill>
                <a:effectLst>
                  <a:outerShdw blurRad="38100" dist="38100" dir="2700000" algn="tl">
                    <a:srgbClr val="000000">
                      <a:alpha val="43137"/>
                    </a:srgbClr>
                  </a:outerShdw>
                </a:effectLst>
                <a:latin typeface="+mn-lt"/>
              </a:rPr>
              <a:t>So when the woman saw that the tree was good for </a:t>
            </a:r>
            <a:r>
              <a:rPr lang="en-US" sz="3600" b="1" dirty="0" smtClean="0">
                <a:solidFill>
                  <a:srgbClr val="B30001"/>
                </a:solidFill>
                <a:effectLst>
                  <a:outerShdw blurRad="38100" dist="38100" dir="2700000" algn="tl">
                    <a:srgbClr val="000000">
                      <a:alpha val="43137"/>
                    </a:srgbClr>
                  </a:outerShdw>
                </a:effectLst>
                <a:latin typeface="+mn-lt"/>
              </a:rPr>
              <a:t>food, </a:t>
            </a:r>
            <a:r>
              <a:rPr lang="en-US" sz="3600" b="1" dirty="0">
                <a:solidFill>
                  <a:srgbClr val="B30001"/>
                </a:solidFill>
                <a:effectLst>
                  <a:outerShdw blurRad="38100" dist="38100" dir="2700000" algn="tl">
                    <a:srgbClr val="000000">
                      <a:alpha val="43137"/>
                    </a:srgbClr>
                  </a:outerShdw>
                </a:effectLst>
                <a:latin typeface="+mn-lt"/>
              </a:rPr>
              <a:t>and that it was a delight to the </a:t>
            </a:r>
            <a:r>
              <a:rPr lang="en-US" sz="3600" b="1" dirty="0" smtClean="0">
                <a:solidFill>
                  <a:srgbClr val="B30001"/>
                </a:solidFill>
                <a:effectLst>
                  <a:outerShdw blurRad="38100" dist="38100" dir="2700000" algn="tl">
                    <a:srgbClr val="000000">
                      <a:alpha val="43137"/>
                    </a:srgbClr>
                  </a:outerShdw>
                </a:effectLst>
                <a:latin typeface="+mn-lt"/>
              </a:rPr>
              <a:t>eyes, </a:t>
            </a:r>
            <a:r>
              <a:rPr lang="en-US" sz="3600" b="1" dirty="0">
                <a:solidFill>
                  <a:srgbClr val="B30001"/>
                </a:solidFill>
                <a:effectLst>
                  <a:outerShdw blurRad="38100" dist="38100" dir="2700000" algn="tl">
                    <a:srgbClr val="000000">
                      <a:alpha val="43137"/>
                    </a:srgbClr>
                  </a:outerShdw>
                </a:effectLst>
                <a:latin typeface="+mn-lt"/>
              </a:rPr>
              <a:t>and that the tree was to be desired to make one </a:t>
            </a:r>
            <a:r>
              <a:rPr lang="en-US" sz="3600" b="1" dirty="0" smtClean="0">
                <a:solidFill>
                  <a:srgbClr val="B30001"/>
                </a:solidFill>
                <a:effectLst>
                  <a:outerShdw blurRad="38100" dist="38100" dir="2700000" algn="tl">
                    <a:srgbClr val="000000">
                      <a:alpha val="43137"/>
                    </a:srgbClr>
                  </a:outerShdw>
                </a:effectLst>
                <a:latin typeface="+mn-lt"/>
              </a:rPr>
              <a:t>wise,</a:t>
            </a:r>
            <a:r>
              <a:rPr lang="en-US" sz="3600" b="1" dirty="0">
                <a:solidFill>
                  <a:srgbClr val="B30001"/>
                </a:solidFill>
                <a:effectLst>
                  <a:outerShdw blurRad="38100" dist="38100" dir="2700000" algn="tl">
                    <a:srgbClr val="000000">
                      <a:alpha val="43137"/>
                    </a:srgbClr>
                  </a:outerShdw>
                </a:effectLst>
                <a:latin typeface="+mn-lt"/>
              </a:rPr>
              <a:t> she took of its fruit and ate, and she also gave some to her husband who was with her, and he ate</a:t>
            </a:r>
            <a:r>
              <a:rPr lang="en-US" sz="3600" b="1" dirty="0" smtClean="0">
                <a:solidFill>
                  <a:srgbClr val="B30001"/>
                </a:solidFill>
                <a:effectLst>
                  <a:outerShdw blurRad="38100" dist="38100" dir="2700000" algn="tl">
                    <a:srgbClr val="000000">
                      <a:alpha val="43137"/>
                    </a:srgbClr>
                  </a:outerShdw>
                </a:effectLst>
                <a:latin typeface="+mn-lt"/>
              </a:rPr>
              <a:t>.</a:t>
            </a:r>
            <a:br>
              <a:rPr lang="en-US" sz="3600" b="1" dirty="0" smtClean="0">
                <a:solidFill>
                  <a:srgbClr val="B30001"/>
                </a:solidFill>
                <a:effectLst>
                  <a:outerShdw blurRad="38100" dist="38100" dir="2700000" algn="tl">
                    <a:srgbClr val="000000">
                      <a:alpha val="43137"/>
                    </a:srgbClr>
                  </a:outerShdw>
                </a:effectLst>
                <a:latin typeface="+mn-lt"/>
              </a:rPr>
            </a:br>
            <a:r>
              <a:rPr lang="en-US" sz="4000" b="1" dirty="0" smtClean="0">
                <a:solidFill>
                  <a:srgbClr val="B30001"/>
                </a:solidFill>
                <a:effectLst>
                  <a:outerShdw blurRad="38100" dist="38100" dir="2700000" algn="tl">
                    <a:srgbClr val="000000">
                      <a:alpha val="43137"/>
                    </a:srgbClr>
                  </a:outerShdw>
                </a:effectLst>
                <a:latin typeface="+mn-lt"/>
              </a:rPr>
              <a:t> </a:t>
            </a:r>
            <a:r>
              <a:rPr lang="en-US" sz="4000" b="1" dirty="0">
                <a:solidFill>
                  <a:srgbClr val="B30001"/>
                </a:solidFill>
                <a:effectLst>
                  <a:outerShdw blurRad="38100" dist="38100" dir="2700000" algn="tl">
                    <a:srgbClr val="000000">
                      <a:alpha val="43137"/>
                    </a:srgbClr>
                  </a:outerShdw>
                </a:effectLst>
                <a:latin typeface="+mn-lt"/>
              </a:rPr>
              <a:t/>
            </a:r>
            <a:br>
              <a:rPr lang="en-US" sz="4000" b="1" dirty="0">
                <a:solidFill>
                  <a:srgbClr val="B30001"/>
                </a:solidFill>
                <a:effectLst>
                  <a:outerShdw blurRad="38100" dist="38100" dir="2700000" algn="tl">
                    <a:srgbClr val="000000">
                      <a:alpha val="43137"/>
                    </a:srgbClr>
                  </a:outerShdw>
                </a:effectLst>
                <a:latin typeface="+mn-lt"/>
              </a:rPr>
            </a:br>
            <a:r>
              <a:rPr lang="en-US" sz="3200" b="1" dirty="0" smtClean="0">
                <a:solidFill>
                  <a:srgbClr val="B30001"/>
                </a:solidFill>
                <a:effectLst>
                  <a:outerShdw blurRad="38100" dist="38100" dir="2700000" algn="tl">
                    <a:srgbClr val="000000">
                      <a:alpha val="43137"/>
                    </a:srgbClr>
                  </a:outerShdw>
                </a:effectLst>
                <a:latin typeface="+mn-lt"/>
              </a:rPr>
              <a:t>Genesis 3:6 ESV</a:t>
            </a:r>
            <a:endParaRPr lang="en-US" sz="3200" dirty="0">
              <a:solidFill>
                <a:srgbClr val="B3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1578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047" y="2059458"/>
            <a:ext cx="8754036" cy="1325563"/>
          </a:xfrm>
        </p:spPr>
        <p:txBody>
          <a:bodyPr>
            <a:noAutofit/>
          </a:bodyPr>
          <a:lstStyle/>
          <a:p>
            <a:pPr algn="ctr"/>
            <a:r>
              <a:rPr lang="en-US" sz="3600" b="1" baseline="30000" dirty="0">
                <a:solidFill>
                  <a:srgbClr val="B30001"/>
                </a:solidFill>
                <a:effectLst>
                  <a:outerShdw blurRad="38100" dist="38100" dir="2700000" algn="tl">
                    <a:srgbClr val="000000">
                      <a:alpha val="43137"/>
                    </a:srgbClr>
                  </a:outerShdw>
                </a:effectLst>
                <a:latin typeface="+mn-lt"/>
              </a:rPr>
              <a:t>13 </a:t>
            </a:r>
            <a:r>
              <a:rPr lang="en-US" sz="3600" b="1" dirty="0">
                <a:solidFill>
                  <a:srgbClr val="B30001"/>
                </a:solidFill>
                <a:effectLst>
                  <a:outerShdw blurRad="38100" dist="38100" dir="2700000" algn="tl">
                    <a:srgbClr val="000000">
                      <a:alpha val="43137"/>
                    </a:srgbClr>
                  </a:outerShdw>
                </a:effectLst>
                <a:latin typeface="+mn-lt"/>
              </a:rPr>
              <a:t>Let no one say when he is tempted, “I am being tempted by God,” for God cannot be tempted with evil, and he himself tempts no one. </a:t>
            </a:r>
            <a:r>
              <a:rPr lang="en-US" sz="3600" b="1" baseline="30000" dirty="0">
                <a:solidFill>
                  <a:srgbClr val="B30001"/>
                </a:solidFill>
                <a:effectLst>
                  <a:outerShdw blurRad="38100" dist="38100" dir="2700000" algn="tl">
                    <a:srgbClr val="000000">
                      <a:alpha val="43137"/>
                    </a:srgbClr>
                  </a:outerShdw>
                </a:effectLst>
                <a:latin typeface="+mn-lt"/>
              </a:rPr>
              <a:t>14 </a:t>
            </a:r>
            <a:r>
              <a:rPr lang="en-US" sz="3600" b="1" dirty="0">
                <a:solidFill>
                  <a:srgbClr val="B30001"/>
                </a:solidFill>
                <a:effectLst>
                  <a:outerShdw blurRad="38100" dist="38100" dir="2700000" algn="tl">
                    <a:srgbClr val="000000">
                      <a:alpha val="43137"/>
                    </a:srgbClr>
                  </a:outerShdw>
                </a:effectLst>
                <a:latin typeface="+mn-lt"/>
              </a:rPr>
              <a:t>But each person is tempted when he is lured and enticed by his own desire. </a:t>
            </a:r>
            <a:r>
              <a:rPr lang="en-US" sz="3600" b="1" baseline="30000" dirty="0">
                <a:solidFill>
                  <a:srgbClr val="B30001"/>
                </a:solidFill>
                <a:effectLst>
                  <a:outerShdw blurRad="38100" dist="38100" dir="2700000" algn="tl">
                    <a:srgbClr val="000000">
                      <a:alpha val="43137"/>
                    </a:srgbClr>
                  </a:outerShdw>
                </a:effectLst>
                <a:latin typeface="+mn-lt"/>
              </a:rPr>
              <a:t>15 </a:t>
            </a:r>
            <a:r>
              <a:rPr lang="en-US" sz="3600" b="1" dirty="0">
                <a:solidFill>
                  <a:srgbClr val="B30001"/>
                </a:solidFill>
                <a:effectLst>
                  <a:outerShdw blurRad="38100" dist="38100" dir="2700000" algn="tl">
                    <a:srgbClr val="000000">
                      <a:alpha val="43137"/>
                    </a:srgbClr>
                  </a:outerShdw>
                </a:effectLst>
                <a:latin typeface="+mn-lt"/>
              </a:rPr>
              <a:t>Then desire when it has conceived gives birth to sin, and sin when it is fully grown brings forth death. </a:t>
            </a:r>
            <a:r>
              <a:rPr lang="en-US" sz="4000" dirty="0">
                <a:solidFill>
                  <a:srgbClr val="B30001"/>
                </a:solidFill>
                <a:effectLst>
                  <a:outerShdw blurRad="38100" dist="38100" dir="2700000" algn="tl">
                    <a:srgbClr val="000000">
                      <a:alpha val="43137"/>
                    </a:srgbClr>
                  </a:outerShdw>
                </a:effectLst>
                <a:latin typeface="+mn-lt"/>
              </a:rPr>
              <a:t/>
            </a:r>
            <a:br>
              <a:rPr lang="en-US" sz="4000" dirty="0">
                <a:solidFill>
                  <a:srgbClr val="B30001"/>
                </a:solidFill>
                <a:effectLst>
                  <a:outerShdw blurRad="38100" dist="38100" dir="2700000" algn="tl">
                    <a:srgbClr val="000000">
                      <a:alpha val="43137"/>
                    </a:srgbClr>
                  </a:outerShdw>
                </a:effectLst>
                <a:latin typeface="+mn-lt"/>
              </a:rPr>
            </a:br>
            <a:r>
              <a:rPr lang="en-US" sz="4000" b="1" dirty="0">
                <a:solidFill>
                  <a:srgbClr val="B30001"/>
                </a:solidFill>
                <a:effectLst>
                  <a:outerShdw blurRad="38100" dist="38100" dir="2700000" algn="tl">
                    <a:srgbClr val="000000">
                      <a:alpha val="43137"/>
                    </a:srgbClr>
                  </a:outerShdw>
                </a:effectLst>
                <a:latin typeface="+mn-lt"/>
              </a:rPr>
              <a:t/>
            </a:r>
            <a:br>
              <a:rPr lang="en-US" sz="4000" b="1" dirty="0">
                <a:solidFill>
                  <a:srgbClr val="B30001"/>
                </a:solidFill>
                <a:effectLst>
                  <a:outerShdw blurRad="38100" dist="38100" dir="2700000" algn="tl">
                    <a:srgbClr val="000000">
                      <a:alpha val="43137"/>
                    </a:srgbClr>
                  </a:outerShdw>
                </a:effectLst>
                <a:latin typeface="+mn-lt"/>
              </a:rPr>
            </a:br>
            <a:r>
              <a:rPr lang="en-US" sz="3200" b="1" dirty="0" smtClean="0">
                <a:solidFill>
                  <a:srgbClr val="B30001"/>
                </a:solidFill>
                <a:effectLst>
                  <a:outerShdw blurRad="38100" dist="38100" dir="2700000" algn="tl">
                    <a:srgbClr val="000000">
                      <a:alpha val="43137"/>
                    </a:srgbClr>
                  </a:outerShdw>
                </a:effectLst>
                <a:latin typeface="+mn-lt"/>
              </a:rPr>
              <a:t>James 1:13-15 ESV</a:t>
            </a:r>
            <a:endParaRPr lang="en-US" sz="3200" dirty="0">
              <a:solidFill>
                <a:srgbClr val="B3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17338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306874"/>
            <a:ext cx="8888506" cy="1325563"/>
          </a:xfrm>
        </p:spPr>
        <p:txBody>
          <a:bodyPr>
            <a:noAutofit/>
          </a:bodyPr>
          <a:lstStyle/>
          <a:p>
            <a:pPr algn="ctr"/>
            <a:r>
              <a:rPr lang="en-US" sz="3600" b="1" baseline="30000" dirty="0">
                <a:solidFill>
                  <a:srgbClr val="BB0705"/>
                </a:solidFill>
                <a:effectLst>
                  <a:outerShdw blurRad="38100" dist="38100" dir="2700000" algn="tl">
                    <a:srgbClr val="000000">
                      <a:alpha val="43137"/>
                    </a:srgbClr>
                  </a:outerShdw>
                </a:effectLst>
                <a:latin typeface="+mn-lt"/>
              </a:rPr>
              <a:t>15 </a:t>
            </a:r>
            <a:r>
              <a:rPr lang="en-US" sz="3600" b="1" dirty="0">
                <a:solidFill>
                  <a:srgbClr val="BB0705"/>
                </a:solidFill>
                <a:effectLst>
                  <a:outerShdw blurRad="38100" dist="38100" dir="2700000" algn="tl">
                    <a:srgbClr val="000000">
                      <a:alpha val="43137"/>
                    </a:srgbClr>
                  </a:outerShdw>
                </a:effectLst>
                <a:latin typeface="+mn-lt"/>
              </a:rPr>
              <a:t>Do not love the world or the things in the world. If anyone loves the world, the love of the Father is not in him. </a:t>
            </a:r>
            <a:r>
              <a:rPr lang="en-US" sz="3600" b="1" baseline="30000" dirty="0">
                <a:solidFill>
                  <a:srgbClr val="BB0705"/>
                </a:solidFill>
                <a:effectLst>
                  <a:outerShdw blurRad="38100" dist="38100" dir="2700000" algn="tl">
                    <a:srgbClr val="000000">
                      <a:alpha val="43137"/>
                    </a:srgbClr>
                  </a:outerShdw>
                </a:effectLst>
                <a:latin typeface="+mn-lt"/>
              </a:rPr>
              <a:t>16 </a:t>
            </a:r>
            <a:r>
              <a:rPr lang="en-US" sz="3600" b="1" dirty="0">
                <a:solidFill>
                  <a:srgbClr val="BB0705"/>
                </a:solidFill>
                <a:effectLst>
                  <a:outerShdw blurRad="38100" dist="38100" dir="2700000" algn="tl">
                    <a:srgbClr val="000000">
                      <a:alpha val="43137"/>
                    </a:srgbClr>
                  </a:outerShdw>
                </a:effectLst>
                <a:latin typeface="+mn-lt"/>
              </a:rPr>
              <a:t>For all that is in the world—the desires of the flesh and the desires of the eyes and pride of life</a:t>
            </a:r>
            <a:r>
              <a:rPr lang="en-US" sz="3600" b="1" baseline="30000" dirty="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—is not from the Father but is from the world. </a:t>
            </a: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And the world is passing away along with its desires</a:t>
            </a:r>
            <a:r>
              <a:rPr lang="en-US" sz="3600" b="1" dirty="0">
                <a:solidFill>
                  <a:srgbClr val="BB0705"/>
                </a:solidFill>
                <a:effectLst>
                  <a:outerShdw blurRad="38100" dist="38100" dir="2700000" algn="tl">
                    <a:srgbClr val="000000">
                      <a:alpha val="43137"/>
                    </a:srgbClr>
                  </a:outerShdw>
                </a:effectLst>
                <a:latin typeface="+mn-lt"/>
              </a:rPr>
              <a:t>, but whoever does the will of God abides forever.</a:t>
            </a:r>
            <a:r>
              <a:rPr lang="en-US" sz="3600" dirty="0">
                <a:solidFill>
                  <a:srgbClr val="BB0705"/>
                </a:solidFill>
                <a:effectLst>
                  <a:outerShdw blurRad="38100" dist="38100" dir="2700000" algn="tl">
                    <a:srgbClr val="000000">
                      <a:alpha val="43137"/>
                    </a:srgbClr>
                  </a:outerShdw>
                </a:effectLst>
                <a:latin typeface="+mn-lt"/>
              </a:rPr>
              <a:t/>
            </a:r>
            <a:br>
              <a:rPr lang="en-US" sz="3600"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1 John </a:t>
            </a:r>
            <a:r>
              <a:rPr lang="en-US" sz="3200" b="1" dirty="0" smtClean="0">
                <a:solidFill>
                  <a:srgbClr val="BB0705"/>
                </a:solidFill>
                <a:effectLst>
                  <a:outerShdw blurRad="38100" dist="38100" dir="2700000" algn="tl">
                    <a:srgbClr val="000000">
                      <a:alpha val="43137"/>
                    </a:srgbClr>
                  </a:outerShdw>
                </a:effectLst>
                <a:latin typeface="+mn-lt"/>
              </a:rPr>
              <a:t>2:15-17 </a:t>
            </a:r>
            <a:r>
              <a:rPr lang="en-US" sz="3200" b="1" dirty="0" smtClean="0">
                <a:solidFill>
                  <a:srgbClr val="BB0705"/>
                </a:solidFill>
                <a:effectLst>
                  <a:outerShdw blurRad="38100" dist="38100" dir="2700000" algn="tl">
                    <a:srgbClr val="000000">
                      <a:alpha val="43137"/>
                    </a:srgbClr>
                  </a:outerShdw>
                </a:effectLst>
                <a:latin typeface="+mn-lt"/>
              </a:rPr>
              <a:t>ESV</a:t>
            </a:r>
            <a:endParaRPr lang="en-US" sz="32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7818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306874"/>
            <a:ext cx="8888506" cy="1325563"/>
          </a:xfrm>
        </p:spPr>
        <p:txBody>
          <a:bodyPr>
            <a:noAutofit/>
          </a:bodyPr>
          <a:lstStyle/>
          <a:p>
            <a:pPr algn="ctr"/>
            <a:r>
              <a:rPr lang="en-US" sz="3600" b="1" baseline="30000" dirty="0">
                <a:solidFill>
                  <a:srgbClr val="BB0705"/>
                </a:solidFill>
                <a:effectLst>
                  <a:outerShdw blurRad="38100" dist="38100" dir="2700000" algn="tl">
                    <a:srgbClr val="000000">
                      <a:alpha val="43137"/>
                    </a:srgbClr>
                  </a:outerShdw>
                </a:effectLst>
                <a:latin typeface="+mn-lt"/>
              </a:rPr>
              <a:t>15 </a:t>
            </a:r>
            <a:r>
              <a:rPr lang="en-US" sz="3600" b="1" dirty="0">
                <a:solidFill>
                  <a:srgbClr val="BB0705"/>
                </a:solidFill>
                <a:effectLst>
                  <a:outerShdw blurRad="38100" dist="38100" dir="2700000" algn="tl">
                    <a:srgbClr val="000000">
                      <a:alpha val="43137"/>
                    </a:srgbClr>
                  </a:outerShdw>
                </a:effectLst>
                <a:latin typeface="+mn-lt"/>
              </a:rPr>
              <a:t>Do not love the world or the things in the world. If anyone loves the world, the love of the Father is not in him. </a:t>
            </a:r>
            <a:r>
              <a:rPr lang="en-US" sz="3600" b="1" baseline="30000" dirty="0">
                <a:solidFill>
                  <a:srgbClr val="BB0705"/>
                </a:solidFill>
                <a:effectLst>
                  <a:outerShdw blurRad="38100" dist="38100" dir="2700000" algn="tl">
                    <a:srgbClr val="000000">
                      <a:alpha val="43137"/>
                    </a:srgbClr>
                  </a:outerShdw>
                </a:effectLst>
                <a:latin typeface="+mn-lt"/>
              </a:rPr>
              <a:t>16 </a:t>
            </a:r>
            <a:r>
              <a:rPr lang="en-US" sz="3600" b="1" dirty="0">
                <a:solidFill>
                  <a:srgbClr val="BB0705"/>
                </a:solidFill>
                <a:effectLst>
                  <a:outerShdw blurRad="38100" dist="38100" dir="2700000" algn="tl">
                    <a:srgbClr val="000000">
                      <a:alpha val="43137"/>
                    </a:srgbClr>
                  </a:outerShdw>
                </a:effectLst>
                <a:latin typeface="+mn-lt"/>
              </a:rPr>
              <a:t>For all that is in the world—the desires of the flesh and the desires of the eyes and pride of life</a:t>
            </a:r>
            <a:r>
              <a:rPr lang="en-US" sz="3600" b="1" baseline="30000" dirty="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—is not from the Father but is from the world. </a:t>
            </a: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And the world is passing away along with its desires, but whoever does the will of God abides forever.</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1 John </a:t>
            </a:r>
            <a:r>
              <a:rPr lang="en-US" sz="3200" b="1" dirty="0" smtClean="0">
                <a:solidFill>
                  <a:srgbClr val="BB0705"/>
                </a:solidFill>
                <a:effectLst>
                  <a:outerShdw blurRad="38100" dist="38100" dir="2700000" algn="tl">
                    <a:srgbClr val="000000">
                      <a:alpha val="43137"/>
                    </a:srgbClr>
                  </a:outerShdw>
                </a:effectLst>
                <a:latin typeface="+mn-lt"/>
              </a:rPr>
              <a:t>2:15-17 </a:t>
            </a:r>
            <a:r>
              <a:rPr lang="en-US" sz="3200" b="1" dirty="0" smtClean="0">
                <a:solidFill>
                  <a:srgbClr val="BB0705"/>
                </a:solidFill>
                <a:effectLst>
                  <a:outerShdw blurRad="38100" dist="38100" dir="2700000" algn="tl">
                    <a:srgbClr val="000000">
                      <a:alpha val="43137"/>
                    </a:srgbClr>
                  </a:outerShdw>
                </a:effectLst>
                <a:latin typeface="+mn-lt"/>
              </a:rPr>
              <a:t>ESV</a:t>
            </a:r>
            <a:endParaRPr lang="en-US" sz="32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0759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812" y="1185397"/>
            <a:ext cx="8743950" cy="1325563"/>
          </a:xfrm>
        </p:spPr>
        <p:txBody>
          <a:bodyPr>
            <a:noAutofit/>
          </a:bodyPr>
          <a:lstStyle/>
          <a:p>
            <a:pPr algn="ctr"/>
            <a:r>
              <a:rPr lang="en-US" b="1" baseline="30000" dirty="0">
                <a:solidFill>
                  <a:srgbClr val="BB0705"/>
                </a:solidFill>
                <a:effectLst>
                  <a:outerShdw blurRad="38100" dist="38100" dir="2700000" algn="tl">
                    <a:srgbClr val="000000">
                      <a:alpha val="43137"/>
                    </a:srgbClr>
                  </a:outerShdw>
                </a:effectLst>
                <a:latin typeface="+mn-lt"/>
              </a:rPr>
              <a:t>4 </a:t>
            </a:r>
            <a:r>
              <a:rPr lang="en-US" b="1" dirty="0">
                <a:solidFill>
                  <a:srgbClr val="BB0705"/>
                </a:solidFill>
                <a:effectLst>
                  <a:outerShdw blurRad="38100" dist="38100" dir="2700000" algn="tl">
                    <a:srgbClr val="000000">
                      <a:alpha val="43137"/>
                    </a:srgbClr>
                  </a:outerShdw>
                </a:effectLst>
                <a:latin typeface="+mn-lt"/>
              </a:rPr>
              <a:t>Delight yourself in the </a:t>
            </a:r>
            <a:r>
              <a:rPr lang="en-US" b="1" cap="small" dirty="0">
                <a:solidFill>
                  <a:srgbClr val="BB0705"/>
                </a:solidFill>
                <a:effectLst>
                  <a:outerShdw blurRad="38100" dist="38100" dir="2700000" algn="tl">
                    <a:srgbClr val="000000">
                      <a:alpha val="43137"/>
                    </a:srgbClr>
                  </a:outerShdw>
                </a:effectLst>
                <a:latin typeface="+mn-lt"/>
              </a:rPr>
              <a:t>Lord</a:t>
            </a:r>
            <a:r>
              <a:rPr lang="en-US" b="1" dirty="0">
                <a:solidFill>
                  <a:srgbClr val="BB0705"/>
                </a:solidFill>
                <a:effectLst>
                  <a:outerShdw blurRad="38100" dist="38100" dir="2700000" algn="tl">
                    <a:srgbClr val="000000">
                      <a:alpha val="43137"/>
                    </a:srgbClr>
                  </a:outerShdw>
                </a:effectLst>
                <a:latin typeface="+mn-lt"/>
              </a:rPr>
              <a:t>,</a:t>
            </a:r>
            <a:r>
              <a:rPr lang="en-US" b="1" dirty="0">
                <a:solidFill>
                  <a:srgbClr val="BB0705"/>
                </a:solidFill>
                <a:effectLst>
                  <a:outerShdw blurRad="38100" dist="38100" dir="2700000" algn="tl">
                    <a:srgbClr val="000000">
                      <a:alpha val="43137"/>
                    </a:srgbClr>
                  </a:outerShdw>
                </a:effectLst>
                <a:latin typeface="+mn-lt"/>
              </a:rPr>
              <a:t> and he will give you the desires of your heart.</a:t>
            </a:r>
            <a:r>
              <a:rPr lang="en-US" b="1" dirty="0" smtClean="0">
                <a:solidFill>
                  <a:srgbClr val="BB0705"/>
                </a:solidFill>
                <a:effectLst>
                  <a:outerShdw blurRad="38100" dist="38100" dir="2700000" algn="tl">
                    <a:srgbClr val="000000">
                      <a:alpha val="43137"/>
                    </a:srgbClr>
                  </a:outerShdw>
                </a:effectLst>
                <a:latin typeface="+mn-lt"/>
              </a:rPr>
              <a:t/>
            </a:r>
            <a:br>
              <a:rPr lang="en-US" b="1" dirty="0" smtClean="0">
                <a:solidFill>
                  <a:srgbClr val="BB0705"/>
                </a:solidFill>
                <a:effectLst>
                  <a:outerShdw blurRad="38100" dist="38100" dir="2700000" algn="tl">
                    <a:srgbClr val="000000">
                      <a:alpha val="43137"/>
                    </a:srgbClr>
                  </a:outerShdw>
                </a:effectLst>
                <a:latin typeface="+mn-lt"/>
              </a:rPr>
            </a:br>
            <a:r>
              <a:rPr lang="en-US" sz="3200" b="1" dirty="0">
                <a:solidFill>
                  <a:srgbClr val="BB0705"/>
                </a:solidFill>
                <a:effectLst>
                  <a:outerShdw blurRad="38100" dist="38100" dir="2700000" algn="tl">
                    <a:srgbClr val="000000">
                      <a:alpha val="43137"/>
                    </a:srgbClr>
                  </a:outerShdw>
                </a:effectLst>
                <a:latin typeface="+mn-lt"/>
              </a:rPr>
              <a:t/>
            </a:r>
            <a:br>
              <a:rPr lang="en-US" sz="32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Psalm 37:4 ESV</a:t>
            </a:r>
            <a:endParaRPr lang="en-US" sz="36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3974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0" y="876124"/>
            <a:ext cx="8878421" cy="1325563"/>
          </a:xfrm>
        </p:spPr>
        <p:txBody>
          <a:bodyPr>
            <a:noAutofit/>
          </a:bodyPr>
          <a:lstStyle/>
          <a:p>
            <a:pPr algn="ctr"/>
            <a:r>
              <a:rPr lang="en-US" sz="4000" b="1" baseline="30000" dirty="0">
                <a:solidFill>
                  <a:srgbClr val="BB0705"/>
                </a:solidFill>
                <a:effectLst>
                  <a:outerShdw blurRad="38100" dist="38100" dir="2700000" algn="tl">
                    <a:srgbClr val="000000">
                      <a:alpha val="43137"/>
                    </a:srgbClr>
                  </a:outerShdw>
                </a:effectLst>
                <a:latin typeface="+mn-lt"/>
              </a:rPr>
              <a:t>2 </a:t>
            </a:r>
            <a:r>
              <a:rPr lang="en-US" sz="4000" b="1" dirty="0">
                <a:solidFill>
                  <a:srgbClr val="BB0705"/>
                </a:solidFill>
                <a:effectLst>
                  <a:outerShdw blurRad="38100" dist="38100" dir="2700000" algn="tl">
                    <a:srgbClr val="000000">
                      <a:alpha val="43137"/>
                    </a:srgbClr>
                  </a:outerShdw>
                </a:effectLst>
                <a:latin typeface="+mn-lt"/>
              </a:rPr>
              <a:t>Set your minds on things that are above, not on things that are on earth.</a:t>
            </a:r>
            <a:r>
              <a:rPr lang="en-US" sz="4800" dirty="0">
                <a:solidFill>
                  <a:srgbClr val="BB0705"/>
                </a:solidFill>
                <a:effectLst>
                  <a:outerShdw blurRad="38100" dist="38100" dir="2700000" algn="tl">
                    <a:srgbClr val="000000">
                      <a:alpha val="43137"/>
                    </a:srgbClr>
                  </a:outerShdw>
                </a:effectLst>
                <a:latin typeface="+mn-lt"/>
              </a:rPr>
              <a:t/>
            </a:r>
            <a:br>
              <a:rPr lang="en-US" sz="4800" dirty="0">
                <a:solidFill>
                  <a:srgbClr val="BB0705"/>
                </a:solidFill>
                <a:effectLst>
                  <a:outerShdw blurRad="38100" dist="38100" dir="2700000" algn="tl">
                    <a:srgbClr val="000000">
                      <a:alpha val="43137"/>
                    </a:srgbClr>
                  </a:outerShdw>
                </a:effectLst>
                <a:latin typeface="+mn-lt"/>
              </a:rPr>
            </a:br>
            <a:r>
              <a:rPr lang="en-US" sz="4000" b="1" dirty="0">
                <a:solidFill>
                  <a:srgbClr val="BB0705"/>
                </a:solidFill>
                <a:effectLst>
                  <a:outerShdw blurRad="38100" dist="38100" dir="2700000" algn="tl">
                    <a:srgbClr val="000000">
                      <a:alpha val="43137"/>
                    </a:srgbClr>
                  </a:outerShdw>
                </a:effectLst>
                <a:latin typeface="+mn-lt"/>
              </a:rPr>
              <a:t/>
            </a:r>
            <a:br>
              <a:rPr lang="en-US" sz="40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Colossians 3:2 ESV</a:t>
            </a:r>
            <a:endParaRPr lang="en-US" sz="32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4686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1427451"/>
            <a:ext cx="8878421" cy="1325563"/>
          </a:xfrm>
        </p:spPr>
        <p:txBody>
          <a:bodyPr>
            <a:noAutofit/>
          </a:bodyPr>
          <a:lstStyle/>
          <a:p>
            <a:pPr algn="ctr"/>
            <a:r>
              <a:rPr lang="en-US" sz="4000" b="1" dirty="0">
                <a:solidFill>
                  <a:srgbClr val="BB0705"/>
                </a:solidFill>
                <a:effectLst>
                  <a:outerShdw blurRad="38100" dist="38100" dir="2700000" algn="tl">
                    <a:srgbClr val="000000">
                      <a:alpha val="43137"/>
                    </a:srgbClr>
                  </a:outerShdw>
                </a:effectLst>
                <a:latin typeface="+mn-lt"/>
              </a:rPr>
              <a:t>Therefore put away all filthiness and rampant wickedness and receive with meekness the implanted word, which is able to save your souls</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James 1:21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9782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899" y="190315"/>
            <a:ext cx="7886700" cy="1325563"/>
          </a:xfrm>
        </p:spPr>
        <p:txBody>
          <a:bodyPr/>
          <a:lstStyle/>
          <a:p>
            <a:r>
              <a:rPr lang="en-US" i="1" dirty="0" smtClean="0">
                <a:solidFill>
                  <a:srgbClr val="BB0705"/>
                </a:solidFill>
                <a:effectLst>
                  <a:outerShdw blurRad="38100" dist="38100" dir="2700000" algn="tl">
                    <a:srgbClr val="000000">
                      <a:alpha val="43137"/>
                    </a:srgbClr>
                  </a:outerShdw>
                </a:effectLst>
                <a:latin typeface="+mn-lt"/>
              </a:rPr>
              <a:t>Single-minded Devotion</a:t>
            </a:r>
            <a:endParaRPr lang="en-US" i="1" dirty="0">
              <a:solidFill>
                <a:srgbClr val="BB0705"/>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1677708"/>
            <a:ext cx="7886700" cy="4351338"/>
          </a:xfrm>
        </p:spPr>
        <p:txBody>
          <a:bodyPr>
            <a:normAutofit lnSpcReduction="10000"/>
          </a:bodyPr>
          <a:lstStyle/>
          <a:p>
            <a:r>
              <a:rPr lang="en-US" dirty="0">
                <a:solidFill>
                  <a:srgbClr val="BB0705"/>
                </a:solidFill>
                <a:effectLst>
                  <a:outerShdw blurRad="38100" dist="38100" dir="2700000" algn="tl">
                    <a:srgbClr val="000000">
                      <a:alpha val="43137"/>
                    </a:srgbClr>
                  </a:outerShdw>
                </a:effectLst>
              </a:rPr>
              <a:t>Luke 9:51 ESV - </a:t>
            </a:r>
            <a:r>
              <a:rPr lang="en-US" b="1" baseline="30000" dirty="0">
                <a:solidFill>
                  <a:srgbClr val="BB0705"/>
                </a:solidFill>
                <a:effectLst>
                  <a:outerShdw blurRad="38100" dist="38100" dir="2700000" algn="tl">
                    <a:srgbClr val="000000">
                      <a:alpha val="43137"/>
                    </a:srgbClr>
                  </a:outerShdw>
                </a:effectLst>
              </a:rPr>
              <a:t>51 </a:t>
            </a:r>
            <a:r>
              <a:rPr lang="en-US" b="1" dirty="0">
                <a:solidFill>
                  <a:srgbClr val="BB0705"/>
                </a:solidFill>
                <a:effectLst>
                  <a:outerShdw blurRad="38100" dist="38100" dir="2700000" algn="tl">
                    <a:srgbClr val="000000">
                      <a:alpha val="43137"/>
                    </a:srgbClr>
                  </a:outerShdw>
                </a:effectLst>
              </a:rPr>
              <a:t>When the days drew near for him to be taken up, he set his face to go to Jerusalem</a:t>
            </a:r>
            <a:r>
              <a:rPr lang="en-US" b="1" dirty="0" smtClean="0">
                <a:solidFill>
                  <a:srgbClr val="BB0705"/>
                </a:solidFill>
                <a:effectLst>
                  <a:outerShdw blurRad="38100" dist="38100" dir="2700000" algn="tl">
                    <a:srgbClr val="000000">
                      <a:alpha val="43137"/>
                    </a:srgbClr>
                  </a:outerShdw>
                </a:effectLst>
              </a:rPr>
              <a:t>.</a:t>
            </a:r>
            <a:br>
              <a:rPr lang="en-US" b="1" dirty="0" smtClean="0">
                <a:solidFill>
                  <a:srgbClr val="BB0705"/>
                </a:solidFill>
                <a:effectLst>
                  <a:outerShdw blurRad="38100" dist="38100" dir="2700000" algn="tl">
                    <a:srgbClr val="000000">
                      <a:alpha val="43137"/>
                    </a:srgbClr>
                  </a:outerShdw>
                </a:effectLst>
              </a:rPr>
            </a:br>
            <a:endParaRPr lang="en-US" dirty="0">
              <a:solidFill>
                <a:srgbClr val="BB0705"/>
              </a:solidFill>
              <a:effectLst>
                <a:outerShdw blurRad="38100" dist="38100" dir="2700000" algn="tl">
                  <a:srgbClr val="000000">
                    <a:alpha val="43137"/>
                  </a:srgbClr>
                </a:outerShdw>
              </a:effectLst>
            </a:endParaRPr>
          </a:p>
          <a:p>
            <a:r>
              <a:rPr lang="en-US" dirty="0">
                <a:solidFill>
                  <a:srgbClr val="BB0705"/>
                </a:solidFill>
                <a:effectLst>
                  <a:outerShdw blurRad="38100" dist="38100" dir="2700000" algn="tl">
                    <a:srgbClr val="000000">
                      <a:alpha val="43137"/>
                    </a:srgbClr>
                  </a:outerShdw>
                </a:effectLst>
              </a:rPr>
              <a:t>Isaiah 50:6-7 ESV - </a:t>
            </a:r>
            <a:r>
              <a:rPr lang="en-US" b="1" dirty="0">
                <a:solidFill>
                  <a:srgbClr val="BB0705"/>
                </a:solidFill>
                <a:effectLst>
                  <a:outerShdw blurRad="38100" dist="38100" dir="2700000" algn="tl">
                    <a:srgbClr val="000000">
                      <a:alpha val="43137"/>
                    </a:srgbClr>
                  </a:outerShdw>
                </a:effectLst>
              </a:rPr>
              <a:t>I gave my back to those who strike, and my cheeks to those who pull out the beard; I hid not my face from disgrace and spitting.  </a:t>
            </a:r>
            <a:r>
              <a:rPr lang="en-US" b="1" baseline="30000" dirty="0">
                <a:solidFill>
                  <a:srgbClr val="BB0705"/>
                </a:solidFill>
                <a:effectLst>
                  <a:outerShdw blurRad="38100" dist="38100" dir="2700000" algn="tl">
                    <a:srgbClr val="000000">
                      <a:alpha val="43137"/>
                    </a:srgbClr>
                  </a:outerShdw>
                </a:effectLst>
              </a:rPr>
              <a:t>7 </a:t>
            </a:r>
            <a:r>
              <a:rPr lang="en-US" b="1" dirty="0">
                <a:solidFill>
                  <a:srgbClr val="BB0705"/>
                </a:solidFill>
                <a:effectLst>
                  <a:outerShdw blurRad="38100" dist="38100" dir="2700000" algn="tl">
                    <a:srgbClr val="000000">
                      <a:alpha val="43137"/>
                    </a:srgbClr>
                  </a:outerShdw>
                </a:effectLst>
              </a:rPr>
              <a:t>But the Lord </a:t>
            </a:r>
            <a:r>
              <a:rPr lang="en-US" b="1" cap="small" dirty="0">
                <a:solidFill>
                  <a:srgbClr val="BB0705"/>
                </a:solidFill>
                <a:effectLst>
                  <a:outerShdw blurRad="38100" dist="38100" dir="2700000" algn="tl">
                    <a:srgbClr val="000000">
                      <a:alpha val="43137"/>
                    </a:srgbClr>
                  </a:outerShdw>
                </a:effectLst>
              </a:rPr>
              <a:t>God</a:t>
            </a:r>
            <a:r>
              <a:rPr lang="en-US" b="1" dirty="0">
                <a:solidFill>
                  <a:srgbClr val="BB0705"/>
                </a:solidFill>
                <a:effectLst>
                  <a:outerShdw blurRad="38100" dist="38100" dir="2700000" algn="tl">
                    <a:srgbClr val="000000">
                      <a:alpha val="43137"/>
                    </a:srgbClr>
                  </a:outerShdw>
                </a:effectLst>
              </a:rPr>
              <a:t> helps me; therefore I have not been disgraced; therefore I have set my face like a flint, and I know that I shall not be put to shame.</a:t>
            </a:r>
            <a:endParaRPr lang="en-US" dirty="0">
              <a:solidFill>
                <a:srgbClr val="BB0705"/>
              </a:solidFill>
              <a:effectLst>
                <a:outerShdw blurRad="38100" dist="38100" dir="2700000" algn="tl">
                  <a:srgbClr val="000000">
                    <a:alpha val="43137"/>
                  </a:srgbClr>
                </a:outerShdw>
              </a:effectLst>
            </a:endParaRPr>
          </a:p>
          <a:p>
            <a:endParaRPr lang="en-US" dirty="0">
              <a:solidFill>
                <a:srgbClr val="BB070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3092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TotalTime>
  <Words>48</Words>
  <Application>Microsoft Office PowerPoint</Application>
  <PresentationFormat>On-screen Show (4:3)</PresentationFormat>
  <Paragraphs>13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15 Do not love the world or the things in the world. If anyone loves the world, the love of the Father is not in him. 16 For all that is in the world—the desires of the flesh and the desires of the eyes and pride of life —is not from the Father but is from the world. 17 And the world is passing away along with its desires, but whoever does the will of God abides forever.   1 John 2:15-17 ESV</vt:lpstr>
      <vt:lpstr>I am writing to you, little children, because your sins are forgiven for his name's sake.   1 John 2:12 ESV</vt:lpstr>
      <vt:lpstr>15 Do not love the world or the things in the world. If anyone loves the world, the love of the Father is not in him. 16 For all that is in the world—the desires of the flesh and the desires of the eyes and pride of life —is not from the Father but is from the world. 17 And the world is passing away along with its desires, but whoever does the will of God abides forever.   1 John 2:15-17 ESV</vt:lpstr>
      <vt:lpstr>6 So when the woman saw that the tree was good for food, and that it was a delight to the eyes, and that the tree was to be desired to make one wise, she took of its fruit and ate, and she also gave some to her husband who was with her, and he ate.   Genesis 3:6 ESV</vt:lpstr>
      <vt:lpstr>13 Let no one say when he is tempted, “I am being tempted by God,” for God cannot be tempted with evil, and he himself tempts no one. 14 But each person is tempted when he is lured and enticed by his own desire. 15 Then desire when it has conceived gives birth to sin, and sin when it is fully grown brings forth death.   James 1:13-15 ESV</vt:lpstr>
      <vt:lpstr>15 Do not love the world or the things in the world. If anyone loves the world, the love of the Father is not in him. 16 For all that is in the world—the desires of the flesh and the desires of the eyes and pride of life —is not from the Father but is from the world. 17 And the world is passing away along with its desires, but whoever does the will of God abides forever.   1 John 2:15-17 ESV</vt:lpstr>
      <vt:lpstr>15 Do not love the world or the things in the world. If anyone loves the world, the love of the Father is not in him. 16 For all that is in the world—the desires of the flesh and the desires of the eyes and pride of life —is not from the Father but is from the world. 17 And the world is passing away along with its desires, but whoever does the will of God abides forever.   1 John 2:15-17 ESV</vt:lpstr>
      <vt:lpstr>4 Delight yourself in the Lord, and he will give you the desires of your heart.  Psalm 37:4 ESV</vt:lpstr>
      <vt:lpstr>2 Set your minds on things that are above, not on things that are on earth.  Colossians 3:2 ESV</vt:lpstr>
      <vt:lpstr>Therefore put away all filthiness and rampant wickedness and receive with meekness the implanted word, which is able to save your souls  James 1:21 ESV</vt:lpstr>
      <vt:lpstr>Single-minded Devotion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23</cp:revision>
  <dcterms:created xsi:type="dcterms:W3CDTF">2017-10-29T10:22:45Z</dcterms:created>
  <dcterms:modified xsi:type="dcterms:W3CDTF">2018-01-14T12:02:19Z</dcterms:modified>
</cp:coreProperties>
</file>