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2" r:id="rId6"/>
    <p:sldId id="260"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EFD"/>
    <a:srgbClr val="DE0817"/>
    <a:srgbClr val="F7D8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24A118-0B1D-48BF-AB47-6C36676D288E}" type="datetimeFigureOut">
              <a:rPr lang="en-US" smtClean="0"/>
              <a:t>9/9/2018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1605241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24A118-0B1D-48BF-AB47-6C36676D288E}" type="datetimeFigureOut">
              <a:rPr lang="en-US" smtClean="0"/>
              <a:t>9/9/2018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33161112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24A118-0B1D-48BF-AB47-6C36676D288E}" type="datetimeFigureOut">
              <a:rPr lang="en-US" smtClean="0"/>
              <a:t>9/9/2018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396927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24A118-0B1D-48BF-AB47-6C36676D288E}" type="datetimeFigureOut">
              <a:rPr lang="en-US" smtClean="0"/>
              <a:t>9/9/2018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1958061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24A118-0B1D-48BF-AB47-6C36676D288E}" type="datetimeFigureOut">
              <a:rPr lang="en-US" smtClean="0"/>
              <a:t>9/9/2018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39645323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24A118-0B1D-48BF-AB47-6C36676D288E}" type="datetimeFigureOut">
              <a:rPr lang="en-US" smtClean="0"/>
              <a:t>9/9/2018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35113390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24A118-0B1D-48BF-AB47-6C36676D288E}" type="datetimeFigureOut">
              <a:rPr lang="en-US" smtClean="0"/>
              <a:t>9/9/2018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2889641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24A118-0B1D-48BF-AB47-6C36676D288E}" type="datetimeFigureOut">
              <a:rPr lang="en-US" smtClean="0"/>
              <a:t>9/9/2018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21315102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24A118-0B1D-48BF-AB47-6C36676D288E}" type="datetimeFigureOut">
              <a:rPr lang="en-US" smtClean="0"/>
              <a:t>9/9/2018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19942535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24A118-0B1D-48BF-AB47-6C36676D288E}" type="datetimeFigureOut">
              <a:rPr lang="en-US" smtClean="0"/>
              <a:t>9/9/2018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7140433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24A118-0B1D-48BF-AB47-6C36676D288E}" type="datetimeFigureOut">
              <a:rPr lang="en-US" smtClean="0"/>
              <a:t>9/9/2018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57BD50-AD93-4EDF-87A9-0B78953BFC4E}" type="slidenum">
              <a:rPr lang="en-US" smtClean="0"/>
              <a:t>‹#›</a:t>
            </a:fld>
            <a:endParaRPr lang="en-US"/>
          </a:p>
        </p:txBody>
      </p:sp>
    </p:spTree>
    <p:extLst>
      <p:ext uri="{BB962C8B-B14F-4D97-AF65-F5344CB8AC3E}">
        <p14:creationId xmlns:p14="http://schemas.microsoft.com/office/powerpoint/2010/main" val="18466519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24A118-0B1D-48BF-AB47-6C36676D288E}" type="datetimeFigureOut">
              <a:rPr lang="en-US" smtClean="0"/>
              <a:t>9/9/2018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57BD50-AD93-4EDF-87A9-0B78953BFC4E}" type="slidenum">
              <a:rPr lang="en-US" smtClean="0"/>
              <a:t>‹#›</a:t>
            </a:fld>
            <a:endParaRPr lang="en-US"/>
          </a:p>
        </p:txBody>
      </p:sp>
    </p:spTree>
    <p:extLst>
      <p:ext uri="{BB962C8B-B14F-4D97-AF65-F5344CB8AC3E}">
        <p14:creationId xmlns:p14="http://schemas.microsoft.com/office/powerpoint/2010/main" val="3848622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266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774500"/>
            <a:ext cx="11673114" cy="1325563"/>
          </a:xfrm>
        </p:spPr>
        <p:txBody>
          <a:bodyPr>
            <a:noAutofit/>
          </a:bodyPr>
          <a:lstStyle/>
          <a:p>
            <a:pPr lvl="0" algn="ctr"/>
            <a:r>
              <a:rPr lang="en-US" sz="3200" b="1" dirty="0">
                <a:effectLst>
                  <a:outerShdw blurRad="38100" dist="38100" dir="2700000" algn="tl">
                    <a:srgbClr val="000000">
                      <a:alpha val="43137"/>
                    </a:srgbClr>
                  </a:outerShdw>
                </a:effectLst>
                <a:latin typeface="+mn-lt"/>
              </a:rPr>
              <a:t>Finally, then, brothers, we ask and urge you in the Lord Jesus, that as you received from us how you ought to walk and to please God, just as you are doing, that you do so more and more.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For you know what instructions we gave you through the Lord Jesus.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For this is the will of God, your sanctification:</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that you abstain from sexual immorality;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that each one of you know how to control his own body in holiness and honor,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not in the passion of lust like the Gentiles who do not know God;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that no one transgress and wrong his brother in this matter, because the Lord is an avenger in all these things, as we told you beforehand and solemnly warned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God has not called us for impurity, but in holiness.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Therefore whoever disregards this, disregards not man but God, who gives his Holy Spirit to you</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4:1-8 ESV</a:t>
            </a:r>
            <a:endParaRPr lang="en-US" sz="2400" dirty="0">
              <a:effectLst>
                <a:outerShdw blurRad="38100" dist="38100" dir="2700000" algn="tl">
                  <a:srgbClr val="000000">
                    <a:alpha val="43137"/>
                  </a:srgbClr>
                </a:outerShdw>
              </a:effectLst>
              <a:latin typeface="+mn-lt"/>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9532202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774500"/>
            <a:ext cx="11673114" cy="1325563"/>
          </a:xfrm>
        </p:spPr>
        <p:txBody>
          <a:bodyPr>
            <a:noAutofit/>
          </a:bodyPr>
          <a:lstStyle/>
          <a:p>
            <a:pPr lvl="0" algn="ctr"/>
            <a:r>
              <a:rPr lang="en-US" sz="3200" b="1" dirty="0">
                <a:solidFill>
                  <a:srgbClr val="FF0000"/>
                </a:solidFill>
                <a:effectLst>
                  <a:outerShdw blurRad="38100" dist="38100" dir="2700000" algn="tl">
                    <a:srgbClr val="000000">
                      <a:alpha val="43137"/>
                    </a:srgbClr>
                  </a:outerShdw>
                </a:effectLst>
                <a:latin typeface="+mn-lt"/>
              </a:rPr>
              <a:t>Finally, then, brothers, we ask and urge you in the Lord Jesus, that as you received from us how you ought to walk and to please God, just as you are doing, that you do so more and more.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For you know what instructions we gave you through the Lord Jesus.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For this is the will of God, your sanctification:</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that you abstain from sexual immorality;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that each one of you know how to control his own body in holiness and honor,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not in the passion of lust like the Gentiles who do not know God;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that no one transgress and wrong his brother in this matter, because the Lord is an avenger in all these things, as we told you beforehand and solemnly warned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God has not called us for impurity, but in holiness.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Therefore whoever disregards this, disregards not man but God, who gives his Holy Spirit to you</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4:1-8 ESV</a:t>
            </a:r>
            <a:endParaRPr lang="en-US" sz="24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658540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774500"/>
            <a:ext cx="11673114" cy="1325563"/>
          </a:xfrm>
        </p:spPr>
        <p:txBody>
          <a:bodyPr>
            <a:noAutofit/>
          </a:bodyPr>
          <a:lstStyle/>
          <a:p>
            <a:pPr lvl="0" algn="ctr"/>
            <a:r>
              <a:rPr lang="en-US" sz="3200" b="1" dirty="0">
                <a:solidFill>
                  <a:srgbClr val="FF0000"/>
                </a:solidFill>
                <a:effectLst>
                  <a:outerShdw blurRad="38100" dist="38100" dir="2700000" algn="tl">
                    <a:srgbClr val="000000">
                      <a:alpha val="43137"/>
                    </a:srgbClr>
                  </a:outerShdw>
                </a:effectLst>
                <a:latin typeface="+mn-lt"/>
              </a:rPr>
              <a:t>Finally, then, brothers, we ask and urge you </a:t>
            </a:r>
            <a:r>
              <a:rPr lang="en-US" sz="3200" b="1" dirty="0" smtClean="0">
                <a:solidFill>
                  <a:schemeClr val="accent1">
                    <a:lumMod val="75000"/>
                  </a:schemeClr>
                </a:solidFill>
                <a:effectLst>
                  <a:outerShdw blurRad="38100" dist="38100" dir="2700000" algn="tl">
                    <a:srgbClr val="000000">
                      <a:alpha val="43137"/>
                    </a:srgbClr>
                  </a:outerShdw>
                </a:effectLst>
                <a:latin typeface="+mn-lt"/>
              </a:rPr>
              <a:t>in the Lord Jesus</a:t>
            </a:r>
            <a:r>
              <a:rPr lang="en-US" sz="3200" b="1" dirty="0" smtClean="0">
                <a:solidFill>
                  <a:srgbClr val="FF0000"/>
                </a:solidFill>
                <a:effectLst>
                  <a:outerShdw blurRad="38100" dist="38100" dir="2700000" algn="tl">
                    <a:srgbClr val="000000">
                      <a:alpha val="43137"/>
                    </a:srgbClr>
                  </a:outerShdw>
                </a:effectLst>
                <a:latin typeface="+mn-lt"/>
              </a:rPr>
              <a:t>, </a:t>
            </a:r>
            <a:r>
              <a:rPr lang="en-US" sz="3200" b="1" dirty="0">
                <a:solidFill>
                  <a:srgbClr val="FF0000"/>
                </a:solidFill>
                <a:effectLst>
                  <a:outerShdw blurRad="38100" dist="38100" dir="2700000" algn="tl">
                    <a:srgbClr val="000000">
                      <a:alpha val="43137"/>
                    </a:srgbClr>
                  </a:outerShdw>
                </a:effectLst>
                <a:latin typeface="+mn-lt"/>
              </a:rPr>
              <a:t>that as you received from us how you ought to walk and to please God, just as you are doing, that you do so more and more.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For you know what instructions we gave you through the Lord Jesus.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For this is the will of God, your sanctification:</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that you abstain from sexual immorality;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that each one of you know how to control his own body in holiness and honor,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not in the passion of lust like the Gentiles who do not know God;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that no one transgress and wrong his brother in this matter, because the Lord is an avenger in all these things, as we told you beforehand and solemnly warned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God has not called us for impurity, but in holiness.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Therefore whoever disregards this, disregards not man but God, who gives his Holy Spirit to you</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4:1-8 ESV</a:t>
            </a:r>
            <a:endParaRPr lang="en-US" sz="24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29867321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774500"/>
            <a:ext cx="11673114" cy="1325563"/>
          </a:xfrm>
        </p:spPr>
        <p:txBody>
          <a:bodyPr>
            <a:noAutofit/>
          </a:bodyPr>
          <a:lstStyle/>
          <a:p>
            <a:pPr lvl="0" algn="ctr"/>
            <a:r>
              <a:rPr lang="en-US" sz="3200" b="1" dirty="0">
                <a:solidFill>
                  <a:srgbClr val="FF0000"/>
                </a:solidFill>
                <a:effectLst>
                  <a:outerShdw blurRad="38100" dist="38100" dir="2700000" algn="tl">
                    <a:srgbClr val="000000">
                      <a:alpha val="43137"/>
                    </a:srgbClr>
                  </a:outerShdw>
                </a:effectLst>
                <a:latin typeface="+mn-lt"/>
              </a:rPr>
              <a:t>Finally, then, brothers, we ask and urge you in the Lord Jesus, that as you </a:t>
            </a:r>
            <a:r>
              <a:rPr lang="en-US" sz="3200" b="1" dirty="0">
                <a:solidFill>
                  <a:schemeClr val="accent1">
                    <a:lumMod val="75000"/>
                  </a:schemeClr>
                </a:solidFill>
                <a:effectLst>
                  <a:outerShdw blurRad="38100" dist="38100" dir="2700000" algn="tl">
                    <a:srgbClr val="000000">
                      <a:alpha val="43137"/>
                    </a:srgbClr>
                  </a:outerShdw>
                </a:effectLst>
                <a:latin typeface="+mn-lt"/>
              </a:rPr>
              <a:t>received</a:t>
            </a:r>
            <a:r>
              <a:rPr lang="en-US" sz="3200" b="1" dirty="0">
                <a:solidFill>
                  <a:srgbClr val="FF0000"/>
                </a:solidFill>
                <a:effectLst>
                  <a:outerShdw blurRad="38100" dist="38100" dir="2700000" algn="tl">
                    <a:srgbClr val="000000">
                      <a:alpha val="43137"/>
                    </a:srgbClr>
                  </a:outerShdw>
                </a:effectLst>
                <a:latin typeface="+mn-lt"/>
              </a:rPr>
              <a:t> from us how you ought to walk and to please God, just as you are doing, that you do so more and more.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For you know what instructions we gave you through the Lord Jesus.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For this is the will of God, your sanctification:</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that you abstain from sexual immorality;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that each one of you know how to control his own body in holiness and honor,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not in the passion of lust like the Gentiles who do not know God;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that no one transgress and wrong his brother in this matter, because the Lord is an avenger in all these things, as we told you beforehand and solemnly warned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God has not called us for impurity, but in holiness.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Therefore whoever disregards this, disregards not man but God, who gives his Holy Spirit to you</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4:1-8 ESV</a:t>
            </a:r>
            <a:endParaRPr lang="en-US" sz="24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39604587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774500"/>
            <a:ext cx="11673114" cy="1325563"/>
          </a:xfrm>
        </p:spPr>
        <p:txBody>
          <a:bodyPr>
            <a:noAutofit/>
          </a:bodyPr>
          <a:lstStyle/>
          <a:p>
            <a:pPr lvl="0" algn="ctr"/>
            <a:r>
              <a:rPr lang="en-US" sz="3200" b="1" dirty="0">
                <a:effectLst>
                  <a:outerShdw blurRad="38100" dist="38100" dir="2700000" algn="tl">
                    <a:srgbClr val="000000">
                      <a:alpha val="43137"/>
                    </a:srgbClr>
                  </a:outerShdw>
                </a:effectLst>
                <a:latin typeface="+mn-lt"/>
              </a:rPr>
              <a:t>Finally, then, brothers, we ask and urge you in the Lord Jesus, that as you received from us how you ought to walk and to please God, just as you are doing, that you do so more and more.  </a:t>
            </a:r>
            <a:r>
              <a:rPr lang="en-US" sz="3200" b="1" baseline="30000" dirty="0">
                <a:solidFill>
                  <a:srgbClr val="FF0000"/>
                </a:solidFill>
                <a:effectLst>
                  <a:outerShdw blurRad="38100" dist="38100" dir="2700000" algn="tl">
                    <a:srgbClr val="000000">
                      <a:alpha val="43137"/>
                    </a:srgbClr>
                  </a:outerShdw>
                </a:effectLst>
                <a:latin typeface="+mn-lt"/>
              </a:rPr>
              <a:t>2 </a:t>
            </a:r>
            <a:r>
              <a:rPr lang="en-US" sz="3200" b="1" dirty="0">
                <a:solidFill>
                  <a:srgbClr val="FF0000"/>
                </a:solidFill>
                <a:effectLst>
                  <a:outerShdw blurRad="38100" dist="38100" dir="2700000" algn="tl">
                    <a:srgbClr val="000000">
                      <a:alpha val="43137"/>
                    </a:srgbClr>
                  </a:outerShdw>
                </a:effectLst>
                <a:latin typeface="+mn-lt"/>
              </a:rPr>
              <a:t>For you know what instructions we gave you through the Lord Jesus.</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For this is the will of God, your sanctification:</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that you abstain from sexual immorality;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that each one of you know how to control his own body in holiness and honor,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not in the passion of lust like the Gentiles who do not know God;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that no one transgress and wrong his brother in this matter, because the Lord is an avenger in all these things, as we told you beforehand and solemnly warned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God has not called us for impurity, but in holiness.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Therefore whoever disregards this, disregards not man but God, who gives his Holy Spirit to you</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4:1-8 ESV</a:t>
            </a:r>
            <a:endParaRPr lang="en-US" sz="24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35361690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774500"/>
            <a:ext cx="11673114" cy="1325563"/>
          </a:xfrm>
        </p:spPr>
        <p:txBody>
          <a:bodyPr>
            <a:noAutofit/>
          </a:bodyPr>
          <a:lstStyle/>
          <a:p>
            <a:pPr lvl="0" algn="ctr"/>
            <a:r>
              <a:rPr lang="en-US" sz="3200" b="1" dirty="0">
                <a:effectLst>
                  <a:outerShdw blurRad="38100" dist="38100" dir="2700000" algn="tl">
                    <a:srgbClr val="000000">
                      <a:alpha val="43137"/>
                    </a:srgbClr>
                  </a:outerShdw>
                </a:effectLst>
                <a:latin typeface="+mn-lt"/>
              </a:rPr>
              <a:t>Finally, then, brothers, we ask and urge you in the Lord Jesus, that as you received from us how you ought to walk and to please God, just as you are doing, that you do so more and more.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For you know what instructions we gave you through the Lord Jesus.  </a:t>
            </a:r>
            <a:r>
              <a:rPr lang="en-US" sz="3200" b="1" baseline="30000" dirty="0">
                <a:solidFill>
                  <a:srgbClr val="FF0000"/>
                </a:solidFill>
                <a:effectLst>
                  <a:outerShdw blurRad="38100" dist="38100" dir="2700000" algn="tl">
                    <a:srgbClr val="000000">
                      <a:alpha val="43137"/>
                    </a:srgbClr>
                  </a:outerShdw>
                </a:effectLst>
                <a:latin typeface="+mn-lt"/>
              </a:rPr>
              <a:t>3 </a:t>
            </a:r>
            <a:r>
              <a:rPr lang="en-US" sz="3200" b="1" dirty="0">
                <a:solidFill>
                  <a:srgbClr val="FF0000"/>
                </a:solidFill>
                <a:effectLst>
                  <a:outerShdw blurRad="38100" dist="38100" dir="2700000" algn="tl">
                    <a:srgbClr val="000000">
                      <a:alpha val="43137"/>
                    </a:srgbClr>
                  </a:outerShdw>
                </a:effectLst>
                <a:latin typeface="+mn-lt"/>
              </a:rPr>
              <a:t>For this is the will of God, your sanctification:</a:t>
            </a:r>
            <a:r>
              <a:rPr lang="en-US" sz="3200" b="1" baseline="30000" dirty="0">
                <a:solidFill>
                  <a:srgbClr val="FF0000"/>
                </a:solidFill>
                <a:effectLst>
                  <a:outerShdw blurRad="38100" dist="38100" dir="2700000" algn="tl">
                    <a:srgbClr val="000000">
                      <a:alpha val="43137"/>
                    </a:srgbClr>
                  </a:outerShdw>
                </a:effectLst>
                <a:latin typeface="+mn-lt"/>
              </a:rPr>
              <a:t> </a:t>
            </a:r>
            <a:r>
              <a:rPr lang="en-US" sz="3200" b="1" dirty="0">
                <a:solidFill>
                  <a:srgbClr val="FF0000"/>
                </a:solidFill>
                <a:effectLst>
                  <a:outerShdw blurRad="38100" dist="38100" dir="2700000" algn="tl">
                    <a:srgbClr val="000000">
                      <a:alpha val="43137"/>
                    </a:srgbClr>
                  </a:outerShdw>
                </a:effectLst>
                <a:latin typeface="+mn-lt"/>
              </a:rPr>
              <a:t>that you abstain from sexual immorality;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that each one of you know how to control his own body in holiness and honor,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not in the passion of lust like the Gentiles who do not know God;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that no one transgress and wrong his brother in this matter, because the Lord is an avenger in all these things, as we told you beforehand and solemnly warned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God has not called us for impurity, but in holiness.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Therefore whoever disregards this, disregards not man but God, who gives his Holy Spirit to you</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4:1-8 ESV</a:t>
            </a:r>
            <a:endParaRPr lang="en-US" sz="24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42012818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774500"/>
            <a:ext cx="11673114" cy="1325563"/>
          </a:xfrm>
        </p:spPr>
        <p:txBody>
          <a:bodyPr>
            <a:noAutofit/>
          </a:bodyPr>
          <a:lstStyle/>
          <a:p>
            <a:pPr lvl="0" algn="ctr"/>
            <a:r>
              <a:rPr lang="en-US" sz="3200" b="1" dirty="0">
                <a:effectLst>
                  <a:outerShdw blurRad="38100" dist="38100" dir="2700000" algn="tl">
                    <a:srgbClr val="000000">
                      <a:alpha val="43137"/>
                    </a:srgbClr>
                  </a:outerShdw>
                </a:effectLst>
                <a:latin typeface="+mn-lt"/>
              </a:rPr>
              <a:t>Finally, then, brothers, we ask and urge you in the Lord Jesus, that as you received from us how you ought to walk and to please God, just as you are doing, that you do so more and more.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For you know what instructions we gave you through the Lord Jesus.  </a:t>
            </a:r>
            <a:r>
              <a:rPr lang="en-US" sz="3200" b="1" baseline="30000" dirty="0">
                <a:solidFill>
                  <a:srgbClr val="FF0000"/>
                </a:solidFill>
                <a:effectLst>
                  <a:outerShdw blurRad="38100" dist="38100" dir="2700000" algn="tl">
                    <a:srgbClr val="000000">
                      <a:alpha val="43137"/>
                    </a:srgbClr>
                  </a:outerShdw>
                </a:effectLst>
                <a:latin typeface="+mn-lt"/>
              </a:rPr>
              <a:t>3 </a:t>
            </a:r>
            <a:r>
              <a:rPr lang="en-US" sz="3200" b="1" dirty="0">
                <a:solidFill>
                  <a:srgbClr val="FF0000"/>
                </a:solidFill>
                <a:effectLst>
                  <a:outerShdw blurRad="38100" dist="38100" dir="2700000" algn="tl">
                    <a:srgbClr val="000000">
                      <a:alpha val="43137"/>
                    </a:srgbClr>
                  </a:outerShdw>
                </a:effectLst>
                <a:latin typeface="+mn-lt"/>
              </a:rPr>
              <a:t>For this is the will of God, your sanctification:</a:t>
            </a:r>
            <a:r>
              <a:rPr lang="en-US" sz="3200" b="1" baseline="30000" dirty="0">
                <a:solidFill>
                  <a:srgbClr val="FF0000"/>
                </a:solidFill>
                <a:effectLst>
                  <a:outerShdw blurRad="38100" dist="38100" dir="2700000" algn="tl">
                    <a:srgbClr val="000000">
                      <a:alpha val="43137"/>
                    </a:srgbClr>
                  </a:outerShdw>
                </a:effectLst>
                <a:latin typeface="+mn-lt"/>
              </a:rPr>
              <a:t> </a:t>
            </a:r>
            <a:r>
              <a:rPr lang="en-US" sz="3200" b="1" dirty="0">
                <a:solidFill>
                  <a:srgbClr val="FF0000"/>
                </a:solidFill>
                <a:effectLst>
                  <a:outerShdw blurRad="38100" dist="38100" dir="2700000" algn="tl">
                    <a:srgbClr val="000000">
                      <a:alpha val="43137"/>
                    </a:srgbClr>
                  </a:outerShdw>
                </a:effectLst>
                <a:latin typeface="+mn-lt"/>
              </a:rPr>
              <a:t>that you abstain from sexual immorality;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that each one of you know how to control his own body in holiness and honor,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not in the passion of lust like the Gentiles who do not know God;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that no one transgress and wrong his brother in this matter, because the Lord is an avenger in all these things, as we told you beforehand and solemnly warned you.  </a:t>
            </a:r>
            <a:r>
              <a:rPr lang="en-US" sz="3200" b="1" baseline="30000" dirty="0">
                <a:solidFill>
                  <a:srgbClr val="FF0000"/>
                </a:solidFill>
                <a:effectLst>
                  <a:outerShdw blurRad="38100" dist="38100" dir="2700000" algn="tl">
                    <a:srgbClr val="000000">
                      <a:alpha val="43137"/>
                    </a:srgbClr>
                  </a:outerShdw>
                </a:effectLst>
                <a:latin typeface="+mn-lt"/>
              </a:rPr>
              <a:t>7 </a:t>
            </a:r>
            <a:r>
              <a:rPr lang="en-US" sz="3200" b="1" dirty="0">
                <a:solidFill>
                  <a:srgbClr val="FF0000"/>
                </a:solidFill>
                <a:effectLst>
                  <a:outerShdw blurRad="38100" dist="38100" dir="2700000" algn="tl">
                    <a:srgbClr val="000000">
                      <a:alpha val="43137"/>
                    </a:srgbClr>
                  </a:outerShdw>
                </a:effectLst>
                <a:latin typeface="+mn-lt"/>
              </a:rPr>
              <a:t>For God has not called us for impurity, but in holiness.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Therefore whoever disregards this, disregards not man but God, who gives his Holy Spirit to you</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4:1-8 ESV</a:t>
            </a:r>
            <a:endParaRPr lang="en-US" sz="24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22717116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774500"/>
            <a:ext cx="11673114" cy="1325563"/>
          </a:xfrm>
        </p:spPr>
        <p:txBody>
          <a:bodyPr>
            <a:noAutofit/>
          </a:bodyPr>
          <a:lstStyle/>
          <a:p>
            <a:pPr lvl="0" algn="ctr"/>
            <a:r>
              <a:rPr lang="en-US" sz="3200" b="1" dirty="0">
                <a:effectLst>
                  <a:outerShdw blurRad="38100" dist="38100" dir="2700000" algn="tl">
                    <a:srgbClr val="000000">
                      <a:alpha val="43137"/>
                    </a:srgbClr>
                  </a:outerShdw>
                </a:effectLst>
                <a:latin typeface="+mn-lt"/>
              </a:rPr>
              <a:t>Finally, then, brothers, we ask and urge you in the Lord Jesus, that as you received from us how you ought to walk and to please God, just as you are doing, that you do so more and more.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For you know what instructions we gave you through the Lord Jesus.  </a:t>
            </a:r>
            <a:r>
              <a:rPr lang="en-US" sz="3200" b="1" baseline="30000" dirty="0">
                <a:solidFill>
                  <a:srgbClr val="FF0000"/>
                </a:solidFill>
                <a:effectLst>
                  <a:outerShdw blurRad="38100" dist="38100" dir="2700000" algn="tl">
                    <a:srgbClr val="000000">
                      <a:alpha val="43137"/>
                    </a:srgbClr>
                  </a:outerShdw>
                </a:effectLst>
                <a:latin typeface="+mn-lt"/>
              </a:rPr>
              <a:t>3 </a:t>
            </a:r>
            <a:r>
              <a:rPr lang="en-US" sz="3200" b="1" dirty="0">
                <a:solidFill>
                  <a:srgbClr val="FF0000"/>
                </a:solidFill>
                <a:effectLst>
                  <a:outerShdw blurRad="38100" dist="38100" dir="2700000" algn="tl">
                    <a:srgbClr val="000000">
                      <a:alpha val="43137"/>
                    </a:srgbClr>
                  </a:outerShdw>
                </a:effectLst>
                <a:latin typeface="+mn-lt"/>
              </a:rPr>
              <a:t>For this is the will of God, your sanctification:</a:t>
            </a:r>
            <a:r>
              <a:rPr lang="en-US" sz="3200" b="1" baseline="30000" dirty="0">
                <a:solidFill>
                  <a:srgbClr val="FF0000"/>
                </a:solidFill>
                <a:effectLst>
                  <a:outerShdw blurRad="38100" dist="38100" dir="2700000" algn="tl">
                    <a:srgbClr val="000000">
                      <a:alpha val="43137"/>
                    </a:srgbClr>
                  </a:outerShdw>
                </a:effectLst>
                <a:latin typeface="+mn-lt"/>
              </a:rPr>
              <a:t> </a:t>
            </a:r>
            <a:r>
              <a:rPr lang="en-US" sz="3200" b="1" dirty="0">
                <a:solidFill>
                  <a:srgbClr val="FF0000"/>
                </a:solidFill>
                <a:effectLst>
                  <a:outerShdw blurRad="38100" dist="38100" dir="2700000" algn="tl">
                    <a:srgbClr val="000000">
                      <a:alpha val="43137"/>
                    </a:srgbClr>
                  </a:outerShdw>
                </a:effectLst>
                <a:latin typeface="+mn-lt"/>
              </a:rPr>
              <a:t>that you abstain from sexual immorality;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that each one of you know how to control his own body in holiness and honor,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not in the passion of lust like the Gentiles who do not know God;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that no one transgress and wrong his brother in this matter, because the Lord is an avenger in all these things, as we told you beforehand and solemnly warned you.  </a:t>
            </a:r>
            <a:r>
              <a:rPr lang="en-US" sz="3200" b="1" baseline="30000" dirty="0">
                <a:solidFill>
                  <a:srgbClr val="FF0000"/>
                </a:solidFill>
                <a:effectLst>
                  <a:outerShdw blurRad="38100" dist="38100" dir="2700000" algn="tl">
                    <a:srgbClr val="000000">
                      <a:alpha val="43137"/>
                    </a:srgbClr>
                  </a:outerShdw>
                </a:effectLst>
                <a:latin typeface="+mn-lt"/>
              </a:rPr>
              <a:t>7 </a:t>
            </a:r>
            <a:r>
              <a:rPr lang="en-US" sz="3200" b="1" dirty="0">
                <a:solidFill>
                  <a:srgbClr val="FF0000"/>
                </a:solidFill>
                <a:effectLst>
                  <a:outerShdw blurRad="38100" dist="38100" dir="2700000" algn="tl">
                    <a:srgbClr val="000000">
                      <a:alpha val="43137"/>
                    </a:srgbClr>
                  </a:outerShdw>
                </a:effectLst>
                <a:latin typeface="+mn-lt"/>
              </a:rPr>
              <a:t>For God has not called us for impurity, but in holiness.  </a:t>
            </a:r>
            <a:r>
              <a:rPr lang="en-US" sz="3200" b="1" baseline="30000" dirty="0">
                <a:solidFill>
                  <a:srgbClr val="FF0000"/>
                </a:solidFill>
                <a:effectLst>
                  <a:outerShdw blurRad="38100" dist="38100" dir="2700000" algn="tl">
                    <a:srgbClr val="000000">
                      <a:alpha val="43137"/>
                    </a:srgbClr>
                  </a:outerShdw>
                </a:effectLst>
                <a:latin typeface="+mn-lt"/>
              </a:rPr>
              <a:t>8 </a:t>
            </a:r>
            <a:r>
              <a:rPr lang="en-US" sz="3200" b="1" dirty="0">
                <a:solidFill>
                  <a:srgbClr val="FF0000"/>
                </a:solidFill>
                <a:effectLst>
                  <a:outerShdw blurRad="38100" dist="38100" dir="2700000" algn="tl">
                    <a:srgbClr val="000000">
                      <a:alpha val="43137"/>
                    </a:srgbClr>
                  </a:outerShdw>
                </a:effectLst>
                <a:latin typeface="+mn-lt"/>
              </a:rPr>
              <a:t>Therefore whoever disregards this, disregards not man but God, who gives his Holy Spirit to you</a:t>
            </a:r>
            <a:r>
              <a:rPr lang="en-US" sz="3200" b="1" dirty="0" smtClean="0">
                <a:solidFill>
                  <a:srgbClr val="FF0000"/>
                </a:solidFill>
                <a:effectLst>
                  <a:outerShdw blurRad="38100" dist="38100" dir="2700000" algn="tl">
                    <a:srgbClr val="000000">
                      <a:alpha val="43137"/>
                    </a:srgbClr>
                  </a:outerShdw>
                </a:effectLst>
                <a:latin typeface="+mn-lt"/>
              </a:rPr>
              <a:t>.</a:t>
            </a:r>
            <a:br>
              <a:rPr lang="en-US" sz="3200" b="1" dirty="0" smtClean="0">
                <a:solidFill>
                  <a:srgbClr val="FF0000"/>
                </a:solidFill>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4:1-8 ESV</a:t>
            </a:r>
            <a:endParaRPr lang="en-US" sz="24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4533107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774500"/>
            <a:ext cx="11673114" cy="1325563"/>
          </a:xfrm>
        </p:spPr>
        <p:txBody>
          <a:bodyPr>
            <a:noAutofit/>
          </a:bodyPr>
          <a:lstStyle/>
          <a:p>
            <a:pPr lvl="0" algn="ctr"/>
            <a:r>
              <a:rPr lang="en-US" sz="3200" b="1" dirty="0">
                <a:effectLst>
                  <a:outerShdw blurRad="38100" dist="38100" dir="2700000" algn="tl">
                    <a:srgbClr val="000000">
                      <a:alpha val="43137"/>
                    </a:srgbClr>
                  </a:outerShdw>
                </a:effectLst>
                <a:latin typeface="+mn-lt"/>
              </a:rPr>
              <a:t>Finally, then, brothers, we ask and urge you in the Lord Jesus, that as you received from us how you ought to walk and to please God, just as you are doing, that you do so more and more.  </a:t>
            </a:r>
            <a:r>
              <a:rPr lang="en-US" sz="3200" b="1" baseline="30000" dirty="0">
                <a:solidFill>
                  <a:srgbClr val="FF0000"/>
                </a:solidFill>
                <a:effectLst>
                  <a:outerShdw blurRad="38100" dist="38100" dir="2700000" algn="tl">
                    <a:srgbClr val="000000">
                      <a:alpha val="43137"/>
                    </a:srgbClr>
                  </a:outerShdw>
                </a:effectLst>
                <a:latin typeface="+mn-lt"/>
              </a:rPr>
              <a:t>2 </a:t>
            </a:r>
            <a:r>
              <a:rPr lang="en-US" sz="3200" b="1" dirty="0">
                <a:solidFill>
                  <a:srgbClr val="FF0000"/>
                </a:solidFill>
                <a:effectLst>
                  <a:outerShdw blurRad="38100" dist="38100" dir="2700000" algn="tl">
                    <a:srgbClr val="000000">
                      <a:alpha val="43137"/>
                    </a:srgbClr>
                  </a:outerShdw>
                </a:effectLst>
                <a:latin typeface="+mn-lt"/>
              </a:rPr>
              <a:t>For you know what instructions we gave you through the Lord Jesus.  </a:t>
            </a:r>
            <a:r>
              <a:rPr lang="en-US" sz="3200" b="1" baseline="30000" dirty="0">
                <a:solidFill>
                  <a:srgbClr val="FF0000"/>
                </a:solidFill>
                <a:effectLst>
                  <a:outerShdw blurRad="38100" dist="38100" dir="2700000" algn="tl">
                    <a:srgbClr val="000000">
                      <a:alpha val="43137"/>
                    </a:srgbClr>
                  </a:outerShdw>
                </a:effectLst>
                <a:latin typeface="+mn-lt"/>
              </a:rPr>
              <a:t>3 </a:t>
            </a:r>
            <a:r>
              <a:rPr lang="en-US" sz="3200" b="1" dirty="0">
                <a:solidFill>
                  <a:srgbClr val="FF0000"/>
                </a:solidFill>
                <a:effectLst>
                  <a:outerShdw blurRad="38100" dist="38100" dir="2700000" algn="tl">
                    <a:srgbClr val="000000">
                      <a:alpha val="43137"/>
                    </a:srgbClr>
                  </a:outerShdw>
                </a:effectLst>
                <a:latin typeface="+mn-lt"/>
              </a:rPr>
              <a:t>For this is the will of God, your sanctification:</a:t>
            </a:r>
            <a:r>
              <a:rPr lang="en-US" sz="3200" b="1" baseline="30000" dirty="0">
                <a:solidFill>
                  <a:srgbClr val="FF0000"/>
                </a:solidFill>
                <a:effectLst>
                  <a:outerShdw blurRad="38100" dist="38100" dir="2700000" algn="tl">
                    <a:srgbClr val="000000">
                      <a:alpha val="43137"/>
                    </a:srgbClr>
                  </a:outerShdw>
                </a:effectLst>
                <a:latin typeface="+mn-lt"/>
              </a:rPr>
              <a:t> </a:t>
            </a:r>
            <a:r>
              <a:rPr lang="en-US" sz="3200" b="1" dirty="0">
                <a:solidFill>
                  <a:srgbClr val="FF0000"/>
                </a:solidFill>
                <a:effectLst>
                  <a:outerShdw blurRad="38100" dist="38100" dir="2700000" algn="tl">
                    <a:srgbClr val="000000">
                      <a:alpha val="43137"/>
                    </a:srgbClr>
                  </a:outerShdw>
                </a:effectLst>
                <a:latin typeface="+mn-lt"/>
              </a:rPr>
              <a:t>that you abstain from sexual immorality; </a:t>
            </a:r>
            <a:r>
              <a:rPr lang="en-US" sz="3200" b="1" baseline="30000" dirty="0">
                <a:solidFill>
                  <a:srgbClr val="FF0000"/>
                </a:solidFill>
                <a:effectLst>
                  <a:outerShdw blurRad="38100" dist="38100" dir="2700000" algn="tl">
                    <a:srgbClr val="000000">
                      <a:alpha val="43137"/>
                    </a:srgbClr>
                  </a:outerShdw>
                </a:effectLst>
                <a:latin typeface="+mn-lt"/>
              </a:rPr>
              <a:t>4 </a:t>
            </a:r>
            <a:r>
              <a:rPr lang="en-US" sz="3200" b="1" dirty="0">
                <a:solidFill>
                  <a:srgbClr val="FF0000"/>
                </a:solidFill>
                <a:effectLst>
                  <a:outerShdw blurRad="38100" dist="38100" dir="2700000" algn="tl">
                    <a:srgbClr val="000000">
                      <a:alpha val="43137"/>
                    </a:srgbClr>
                  </a:outerShdw>
                </a:effectLst>
                <a:latin typeface="+mn-lt"/>
              </a:rPr>
              <a:t>that each one of you know how to control his own body in holiness and honor,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not in the passion of lust like the Gentiles who do not know God;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that no one transgress and wrong his brother in this matter, because the Lord is an avenger in all these things, as we told you beforehand and solemnly warned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God has not called us for impurity, but in holiness.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Therefore whoever disregards this, disregards not man but God, who gives his Holy Spirit to you</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4:1-8 ESV</a:t>
            </a:r>
            <a:endParaRPr lang="en-US" sz="24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16131631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1700444"/>
            <a:ext cx="11673114" cy="1325563"/>
          </a:xfrm>
        </p:spPr>
        <p:txBody>
          <a:bodyPr>
            <a:noAutofit/>
          </a:bodyPr>
          <a:lstStyle/>
          <a:p>
            <a:pPr lvl="0" algn="ctr"/>
            <a:r>
              <a:rPr lang="en-US" sz="4000" b="1" baseline="30000" dirty="0">
                <a:effectLst>
                  <a:outerShdw blurRad="38100" dist="38100" dir="2700000" algn="tl">
                    <a:srgbClr val="000000">
                      <a:alpha val="43137"/>
                    </a:srgbClr>
                  </a:outerShdw>
                </a:effectLst>
                <a:latin typeface="+mn-lt"/>
              </a:rPr>
              <a:t>3 </a:t>
            </a:r>
            <a:r>
              <a:rPr lang="en-US" sz="4000" b="1" dirty="0">
                <a:effectLst>
                  <a:outerShdw blurRad="38100" dist="38100" dir="2700000" algn="tl">
                    <a:srgbClr val="000000">
                      <a:alpha val="43137"/>
                    </a:srgbClr>
                  </a:outerShdw>
                </a:effectLst>
                <a:latin typeface="+mn-lt"/>
              </a:rPr>
              <a:t>But among you there must not be even a hint of sexual immorality,</a:t>
            </a:r>
            <a:r>
              <a:rPr lang="en-US" sz="4000" b="1" dirty="0">
                <a:effectLst>
                  <a:outerShdw blurRad="38100" dist="38100" dir="2700000" algn="tl">
                    <a:srgbClr val="000000">
                      <a:alpha val="43137"/>
                    </a:srgbClr>
                  </a:outerShdw>
                </a:effectLst>
                <a:latin typeface="+mn-lt"/>
              </a:rPr>
              <a:t> or of any kind of impurity, or of greed, because these are improper for God’s holy people.</a:t>
            </a:r>
            <a:r>
              <a:rPr lang="en-US" sz="4000" b="1" dirty="0" smtClean="0">
                <a:effectLst>
                  <a:outerShdw blurRad="38100" dist="38100" dir="2700000" algn="tl">
                    <a:srgbClr val="000000">
                      <a:alpha val="43137"/>
                    </a:srgbClr>
                  </a:outerShdw>
                </a:effectLst>
                <a:latin typeface="+mn-lt"/>
              </a:rPr>
              <a:t/>
            </a:r>
            <a:br>
              <a:rPr lang="en-US" sz="40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Ephesians 5:3 ESV</a:t>
            </a:r>
            <a:endParaRPr lang="en-US" sz="32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267322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774500"/>
            <a:ext cx="11673114" cy="1325563"/>
          </a:xfrm>
        </p:spPr>
        <p:txBody>
          <a:bodyPr>
            <a:noAutofit/>
          </a:bodyPr>
          <a:lstStyle/>
          <a:p>
            <a:pPr lvl="0" algn="ctr"/>
            <a:r>
              <a:rPr lang="en-US" sz="3200" b="1" dirty="0">
                <a:effectLst>
                  <a:outerShdw blurRad="38100" dist="38100" dir="2700000" algn="tl">
                    <a:srgbClr val="000000">
                      <a:alpha val="43137"/>
                    </a:srgbClr>
                  </a:outerShdw>
                </a:effectLst>
                <a:latin typeface="+mn-lt"/>
              </a:rPr>
              <a:t>Finally, then, brothers, we ask and urge you in the Lord Jesus, that as you received from us how you ought to walk and to please God, just as you are doing, that you do so more and more.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For you know what instructions we gave you through the Lord Jesus.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For this is the will of God, your sanctification:</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that you abstain from sexual immorality; </a:t>
            </a:r>
            <a:r>
              <a:rPr lang="en-US" sz="3200" b="1" baseline="30000" dirty="0">
                <a:solidFill>
                  <a:srgbClr val="FF0000"/>
                </a:solidFill>
                <a:effectLst>
                  <a:outerShdw blurRad="38100" dist="38100" dir="2700000" algn="tl">
                    <a:srgbClr val="000000">
                      <a:alpha val="43137"/>
                    </a:srgbClr>
                  </a:outerShdw>
                </a:effectLst>
                <a:latin typeface="+mn-lt"/>
              </a:rPr>
              <a:t>4 </a:t>
            </a:r>
            <a:r>
              <a:rPr lang="en-US" sz="3200" b="1" dirty="0">
                <a:solidFill>
                  <a:srgbClr val="FF0000"/>
                </a:solidFill>
                <a:effectLst>
                  <a:outerShdw blurRad="38100" dist="38100" dir="2700000" algn="tl">
                    <a:srgbClr val="000000">
                      <a:alpha val="43137"/>
                    </a:srgbClr>
                  </a:outerShdw>
                </a:effectLst>
                <a:latin typeface="+mn-lt"/>
              </a:rPr>
              <a:t>that each one of you know how to control his own body in holiness and honor, </a:t>
            </a:r>
            <a:r>
              <a:rPr lang="en-US" sz="3200" b="1" baseline="30000" dirty="0">
                <a:solidFill>
                  <a:srgbClr val="FF0000"/>
                </a:solidFill>
                <a:effectLst>
                  <a:outerShdw blurRad="38100" dist="38100" dir="2700000" algn="tl">
                    <a:srgbClr val="000000">
                      <a:alpha val="43137"/>
                    </a:srgbClr>
                  </a:outerShdw>
                </a:effectLst>
                <a:latin typeface="+mn-lt"/>
              </a:rPr>
              <a:t>5 </a:t>
            </a:r>
            <a:r>
              <a:rPr lang="en-US" sz="3200" b="1" dirty="0">
                <a:solidFill>
                  <a:srgbClr val="FF0000"/>
                </a:solidFill>
                <a:effectLst>
                  <a:outerShdw blurRad="38100" dist="38100" dir="2700000" algn="tl">
                    <a:srgbClr val="000000">
                      <a:alpha val="43137"/>
                    </a:srgbClr>
                  </a:outerShdw>
                </a:effectLst>
                <a:latin typeface="+mn-lt"/>
              </a:rPr>
              <a:t>not in the passion of lust like the Gentiles who do not know God;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that no one transgress and wrong his brother in this matter, because the Lord is an avenger in all these things, as we told you beforehand and solemnly warned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God has not called us for impurity, but in holiness.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Therefore whoever disregards this, disregards not man but God, who gives his Holy Spirit to you</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4:1-8 ESV</a:t>
            </a:r>
            <a:endParaRPr lang="en-US" sz="24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13949820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1700444"/>
            <a:ext cx="11673114" cy="1325563"/>
          </a:xfrm>
        </p:spPr>
        <p:txBody>
          <a:bodyPr>
            <a:noAutofit/>
          </a:bodyPr>
          <a:lstStyle/>
          <a:p>
            <a:pPr lvl="0" algn="ctr"/>
            <a:r>
              <a:rPr lang="en-US" sz="4000" b="1" baseline="30000" dirty="0">
                <a:effectLst>
                  <a:outerShdw blurRad="38100" dist="38100" dir="2700000" algn="tl">
                    <a:srgbClr val="000000">
                      <a:alpha val="43137"/>
                    </a:srgbClr>
                  </a:outerShdw>
                </a:effectLst>
                <a:latin typeface="+mn-lt"/>
              </a:rPr>
              <a:t>13 </a:t>
            </a:r>
            <a:r>
              <a:rPr lang="en-US" sz="4000" b="1" dirty="0">
                <a:effectLst>
                  <a:outerShdw blurRad="38100" dist="38100" dir="2700000" algn="tl">
                    <a:srgbClr val="000000">
                      <a:alpha val="43137"/>
                    </a:srgbClr>
                  </a:outerShdw>
                </a:effectLst>
                <a:latin typeface="+mn-lt"/>
              </a:rPr>
              <a:t>For if you live according to the flesh you will die, but if by the Spirit you </a:t>
            </a:r>
            <a:r>
              <a:rPr lang="en-US" sz="4000" b="1" dirty="0">
                <a:effectLst>
                  <a:outerShdw blurRad="38100" dist="38100" dir="2700000" algn="tl">
                    <a:srgbClr val="000000">
                      <a:alpha val="43137"/>
                    </a:srgbClr>
                  </a:outerShdw>
                </a:effectLst>
                <a:latin typeface="+mn-lt"/>
              </a:rPr>
              <a:t>put to death the deeds of the body, you will live.</a:t>
            </a:r>
            <a:r>
              <a:rPr lang="en-US" sz="4000" dirty="0">
                <a:effectLst>
                  <a:outerShdw blurRad="38100" dist="38100" dir="2700000" algn="tl">
                    <a:srgbClr val="000000">
                      <a:alpha val="43137"/>
                    </a:srgbClr>
                  </a:outerShdw>
                </a:effectLst>
                <a:latin typeface="+mn-lt"/>
              </a:rPr>
              <a:t> </a:t>
            </a:r>
            <a:r>
              <a:rPr lang="en-US" sz="4000" b="1" dirty="0" smtClean="0">
                <a:effectLst>
                  <a:outerShdw blurRad="38100" dist="38100" dir="2700000" algn="tl">
                    <a:srgbClr val="000000">
                      <a:alpha val="43137"/>
                    </a:srgbClr>
                  </a:outerShdw>
                </a:effectLst>
                <a:latin typeface="+mn-lt"/>
              </a:rPr>
              <a:t/>
            </a:r>
            <a:br>
              <a:rPr lang="en-US" sz="40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Romans 8:13 ESV</a:t>
            </a:r>
            <a:endParaRPr lang="en-US" sz="32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5838543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455188"/>
            <a:ext cx="11673114" cy="1325563"/>
          </a:xfrm>
        </p:spPr>
        <p:txBody>
          <a:bodyPr>
            <a:noAutofit/>
          </a:bodyPr>
          <a:lstStyle/>
          <a:p>
            <a:pPr lvl="0" algn="ctr"/>
            <a:r>
              <a:rPr lang="en-US" sz="3600" b="1" baseline="30000" dirty="0">
                <a:effectLst>
                  <a:outerShdw blurRad="38100" dist="38100" dir="2700000" algn="tl">
                    <a:srgbClr val="000000">
                      <a:alpha val="43137"/>
                    </a:srgbClr>
                  </a:outerShdw>
                </a:effectLst>
                <a:latin typeface="+mn-lt"/>
              </a:rPr>
              <a:t>19 </a:t>
            </a:r>
            <a:r>
              <a:rPr lang="en-US" sz="3600" b="1" dirty="0">
                <a:effectLst>
                  <a:outerShdw blurRad="38100" dist="38100" dir="2700000" algn="tl">
                    <a:srgbClr val="000000">
                      <a:alpha val="43137"/>
                    </a:srgbClr>
                  </a:outerShdw>
                </a:effectLst>
                <a:latin typeface="+mn-lt"/>
              </a:rPr>
              <a:t>But God's firm foundation stands, bearing this seal: “The Lord knows those who are his,” and, “Let everyone who names the name of the Lord depart from iniquity.”</a:t>
            </a:r>
            <a:r>
              <a:rPr lang="en-US" sz="3600" b="1" dirty="0">
                <a:effectLst>
                  <a:outerShdw blurRad="38100" dist="38100" dir="2700000" algn="tl">
                    <a:srgbClr val="000000">
                      <a:alpha val="43137"/>
                    </a:srgbClr>
                  </a:outerShdw>
                </a:effectLst>
                <a:latin typeface="+mn-lt"/>
              </a:rPr>
              <a:t>  </a:t>
            </a:r>
            <a:r>
              <a:rPr lang="en-US" sz="3600" b="1" baseline="30000" dirty="0">
                <a:effectLst>
                  <a:outerShdw blurRad="38100" dist="38100" dir="2700000" algn="tl">
                    <a:srgbClr val="000000">
                      <a:alpha val="43137"/>
                    </a:srgbClr>
                  </a:outerShdw>
                </a:effectLst>
                <a:latin typeface="+mn-lt"/>
              </a:rPr>
              <a:t>20 </a:t>
            </a:r>
            <a:r>
              <a:rPr lang="en-US" sz="3600" b="1" dirty="0">
                <a:effectLst>
                  <a:outerShdw blurRad="38100" dist="38100" dir="2700000" algn="tl">
                    <a:srgbClr val="000000">
                      <a:alpha val="43137"/>
                    </a:srgbClr>
                  </a:outerShdw>
                </a:effectLst>
                <a:latin typeface="+mn-lt"/>
              </a:rPr>
              <a:t>Now in a great house there are not only vessels of gold and silver but also of wood and clay, some for honorable use, some for dishonorable.  </a:t>
            </a:r>
            <a:r>
              <a:rPr lang="en-US" sz="3600" b="1" baseline="30000" dirty="0">
                <a:effectLst>
                  <a:outerShdw blurRad="38100" dist="38100" dir="2700000" algn="tl">
                    <a:srgbClr val="000000">
                      <a:alpha val="43137"/>
                    </a:srgbClr>
                  </a:outerShdw>
                </a:effectLst>
                <a:latin typeface="+mn-lt"/>
              </a:rPr>
              <a:t>21 </a:t>
            </a:r>
            <a:r>
              <a:rPr lang="en-US" sz="3600" b="1" dirty="0">
                <a:effectLst>
                  <a:outerShdw blurRad="38100" dist="38100" dir="2700000" algn="tl">
                    <a:srgbClr val="000000">
                      <a:alpha val="43137"/>
                    </a:srgbClr>
                  </a:outerShdw>
                </a:effectLst>
                <a:latin typeface="+mn-lt"/>
              </a:rPr>
              <a:t>Therefore, if anyone cleanses himself from what is dishonorable,</a:t>
            </a:r>
            <a:r>
              <a:rPr lang="en-US" sz="3600" b="1" baseline="30000" dirty="0">
                <a:effectLst>
                  <a:outerShdw blurRad="38100" dist="38100" dir="2700000" algn="tl">
                    <a:srgbClr val="000000">
                      <a:alpha val="43137"/>
                    </a:srgbClr>
                  </a:outerShdw>
                </a:effectLst>
                <a:latin typeface="+mn-lt"/>
              </a:rPr>
              <a:t> </a:t>
            </a:r>
            <a:r>
              <a:rPr lang="en-US" sz="3600" b="1" dirty="0">
                <a:effectLst>
                  <a:outerShdw blurRad="38100" dist="38100" dir="2700000" algn="tl">
                    <a:srgbClr val="000000">
                      <a:alpha val="43137"/>
                    </a:srgbClr>
                  </a:outerShdw>
                </a:effectLst>
                <a:latin typeface="+mn-lt"/>
              </a:rPr>
              <a:t>he will be a vessel for honorable use, set apart as holy, useful to the master of the house, ready for every good work.</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2 Timothy 2:19-21 ESV</a:t>
            </a:r>
            <a:endParaRPr lang="en-US" sz="28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40771881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455188"/>
            <a:ext cx="11673114" cy="1325563"/>
          </a:xfrm>
        </p:spPr>
        <p:txBody>
          <a:bodyPr>
            <a:noAutofit/>
          </a:bodyPr>
          <a:lstStyle/>
          <a:p>
            <a:pPr lvl="0" algn="ctr"/>
            <a:r>
              <a:rPr lang="en-US" sz="3200" b="1" baseline="30000" dirty="0">
                <a:effectLst>
                  <a:outerShdw blurRad="38100" dist="38100" dir="2700000" algn="tl">
                    <a:srgbClr val="000000">
                      <a:alpha val="43137"/>
                    </a:srgbClr>
                  </a:outerShdw>
                </a:effectLst>
                <a:latin typeface="+mn-lt"/>
              </a:rPr>
              <a:t>15 </a:t>
            </a:r>
            <a:r>
              <a:rPr lang="en-US" sz="3200" b="1" dirty="0">
                <a:effectLst>
                  <a:outerShdw blurRad="38100" dist="38100" dir="2700000" algn="tl">
                    <a:srgbClr val="000000">
                      <a:alpha val="43137"/>
                    </a:srgbClr>
                  </a:outerShdw>
                </a:effectLst>
                <a:latin typeface="+mn-lt"/>
              </a:rPr>
              <a:t>Do you not know that your bodies are members of Christ? Shall I then take the members of Christ and make them members of a prostitute? Never! </a:t>
            </a:r>
            <a:r>
              <a:rPr lang="en-US" sz="3200" b="1" baseline="30000" dirty="0">
                <a:effectLst>
                  <a:outerShdw blurRad="38100" dist="38100" dir="2700000" algn="tl">
                    <a:srgbClr val="000000">
                      <a:alpha val="43137"/>
                    </a:srgbClr>
                  </a:outerShdw>
                </a:effectLst>
                <a:latin typeface="+mn-lt"/>
              </a:rPr>
              <a:t>16 </a:t>
            </a:r>
            <a:r>
              <a:rPr lang="en-US" sz="3200" b="1" dirty="0">
                <a:effectLst>
                  <a:outerShdw blurRad="38100" dist="38100" dir="2700000" algn="tl">
                    <a:srgbClr val="000000">
                      <a:alpha val="43137"/>
                    </a:srgbClr>
                  </a:outerShdw>
                </a:effectLst>
                <a:latin typeface="+mn-lt"/>
              </a:rPr>
              <a:t>Or do you not know that he who is joined to a prostitute becomes one body with her? For, as it is written, “The two will become one flesh.” </a:t>
            </a:r>
            <a:r>
              <a:rPr lang="en-US" sz="3200" b="1" baseline="30000" dirty="0">
                <a:effectLst>
                  <a:outerShdw blurRad="38100" dist="38100" dir="2700000" algn="tl">
                    <a:srgbClr val="000000">
                      <a:alpha val="43137"/>
                    </a:srgbClr>
                  </a:outerShdw>
                </a:effectLst>
                <a:latin typeface="+mn-lt"/>
              </a:rPr>
              <a:t>17</a:t>
            </a:r>
            <a:r>
              <a:rPr lang="en-US" sz="3200" b="1" dirty="0">
                <a:effectLst>
                  <a:outerShdw blurRad="38100" dist="38100" dir="2700000" algn="tl">
                    <a:srgbClr val="000000">
                      <a:alpha val="43137"/>
                    </a:srgbClr>
                  </a:outerShdw>
                </a:effectLst>
                <a:latin typeface="+mn-lt"/>
              </a:rPr>
              <a:t> But he who is joined to the Lord becomes one spirit with him.  </a:t>
            </a:r>
            <a:r>
              <a:rPr lang="en-US" sz="3200" b="1" baseline="30000" dirty="0">
                <a:effectLst>
                  <a:outerShdw blurRad="38100" dist="38100" dir="2700000" algn="tl">
                    <a:srgbClr val="000000">
                      <a:alpha val="43137"/>
                    </a:srgbClr>
                  </a:outerShdw>
                </a:effectLst>
                <a:latin typeface="+mn-lt"/>
              </a:rPr>
              <a:t>18</a:t>
            </a:r>
            <a:r>
              <a:rPr lang="en-US" sz="3200" b="1" dirty="0">
                <a:effectLst>
                  <a:outerShdw blurRad="38100" dist="38100" dir="2700000" algn="tl">
                    <a:srgbClr val="000000">
                      <a:alpha val="43137"/>
                    </a:srgbClr>
                  </a:outerShdw>
                </a:effectLst>
                <a:latin typeface="+mn-lt"/>
              </a:rPr>
              <a:t> Flee from sexual immorality. Every other sin a person commits is outside the body, but the sexually immoral person sins against his own body.  </a:t>
            </a:r>
            <a:r>
              <a:rPr lang="en-US" sz="3200" b="1" baseline="30000" dirty="0">
                <a:effectLst>
                  <a:outerShdw blurRad="38100" dist="38100" dir="2700000" algn="tl">
                    <a:srgbClr val="000000">
                      <a:alpha val="43137"/>
                    </a:srgbClr>
                  </a:outerShdw>
                </a:effectLst>
                <a:latin typeface="+mn-lt"/>
              </a:rPr>
              <a:t>19</a:t>
            </a:r>
            <a:r>
              <a:rPr lang="en-US" sz="3200" b="1" dirty="0">
                <a:effectLst>
                  <a:outerShdw blurRad="38100" dist="38100" dir="2700000" algn="tl">
                    <a:srgbClr val="000000">
                      <a:alpha val="43137"/>
                    </a:srgbClr>
                  </a:outerShdw>
                </a:effectLst>
                <a:latin typeface="+mn-lt"/>
              </a:rPr>
              <a:t> Or do you not know that your body is a temple of the Holy Spirit within you, whom you have from God? You are not your own, </a:t>
            </a:r>
            <a:r>
              <a:rPr lang="en-US" sz="3200" b="1" baseline="30000" dirty="0">
                <a:effectLst>
                  <a:outerShdw blurRad="38100" dist="38100" dir="2700000" algn="tl">
                    <a:srgbClr val="000000">
                      <a:alpha val="43137"/>
                    </a:srgbClr>
                  </a:outerShdw>
                </a:effectLst>
                <a:latin typeface="+mn-lt"/>
              </a:rPr>
              <a:t>20</a:t>
            </a:r>
            <a:r>
              <a:rPr lang="en-US" sz="3200" b="1" dirty="0">
                <a:effectLst>
                  <a:outerShdw blurRad="38100" dist="38100" dir="2700000" algn="tl">
                    <a:srgbClr val="000000">
                      <a:alpha val="43137"/>
                    </a:srgbClr>
                  </a:outerShdw>
                </a:effectLst>
                <a:latin typeface="+mn-lt"/>
              </a:rPr>
              <a:t> for you were bought with a price. So glorify God in your body. </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Corinthians 6;15-20 ESV</a:t>
            </a:r>
            <a:endParaRPr lang="en-US" sz="24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23017499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774500"/>
            <a:ext cx="11673114" cy="1325563"/>
          </a:xfrm>
        </p:spPr>
        <p:txBody>
          <a:bodyPr>
            <a:noAutofit/>
          </a:bodyPr>
          <a:lstStyle/>
          <a:p>
            <a:pPr lvl="0" algn="ctr"/>
            <a:r>
              <a:rPr lang="en-US" sz="3200" b="1" dirty="0">
                <a:effectLst>
                  <a:outerShdw blurRad="38100" dist="38100" dir="2700000" algn="tl">
                    <a:srgbClr val="000000">
                      <a:alpha val="43137"/>
                    </a:srgbClr>
                  </a:outerShdw>
                </a:effectLst>
                <a:latin typeface="+mn-lt"/>
              </a:rPr>
              <a:t>Finally, then, brothers, we ask and urge you in the Lord Jesus, that as you received from us how you ought to walk and to please God, just as you are doing, that you do so more and more.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For you know what instructions we gave you through the Lord Jesus.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For this is the will of God, your sanctification:</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that you abstain from sexual immorality; </a:t>
            </a:r>
            <a:r>
              <a:rPr lang="en-US" sz="3200" b="1" baseline="30000" dirty="0">
                <a:solidFill>
                  <a:srgbClr val="FF0000"/>
                </a:solidFill>
                <a:effectLst>
                  <a:outerShdw blurRad="38100" dist="38100" dir="2700000" algn="tl">
                    <a:srgbClr val="000000">
                      <a:alpha val="43137"/>
                    </a:srgbClr>
                  </a:outerShdw>
                </a:effectLst>
                <a:latin typeface="+mn-lt"/>
              </a:rPr>
              <a:t>4 </a:t>
            </a:r>
            <a:r>
              <a:rPr lang="en-US" sz="3200" b="1" dirty="0">
                <a:solidFill>
                  <a:srgbClr val="FF0000"/>
                </a:solidFill>
                <a:effectLst>
                  <a:outerShdw blurRad="38100" dist="38100" dir="2700000" algn="tl">
                    <a:srgbClr val="000000">
                      <a:alpha val="43137"/>
                    </a:srgbClr>
                  </a:outerShdw>
                </a:effectLst>
                <a:latin typeface="+mn-lt"/>
              </a:rPr>
              <a:t>that each one of you know how to control his own body in holiness and honor, </a:t>
            </a:r>
            <a:r>
              <a:rPr lang="en-US" sz="3200" b="1" baseline="30000" dirty="0">
                <a:solidFill>
                  <a:srgbClr val="FF0000"/>
                </a:solidFill>
                <a:effectLst>
                  <a:outerShdw blurRad="38100" dist="38100" dir="2700000" algn="tl">
                    <a:srgbClr val="000000">
                      <a:alpha val="43137"/>
                    </a:srgbClr>
                  </a:outerShdw>
                </a:effectLst>
                <a:latin typeface="+mn-lt"/>
              </a:rPr>
              <a:t>5 </a:t>
            </a:r>
            <a:r>
              <a:rPr lang="en-US" sz="3200" b="1" dirty="0">
                <a:solidFill>
                  <a:srgbClr val="FF0000"/>
                </a:solidFill>
                <a:effectLst>
                  <a:outerShdw blurRad="38100" dist="38100" dir="2700000" algn="tl">
                    <a:srgbClr val="000000">
                      <a:alpha val="43137"/>
                    </a:srgbClr>
                  </a:outerShdw>
                </a:effectLst>
                <a:latin typeface="+mn-lt"/>
              </a:rPr>
              <a:t>not in the passion of lust like the Gentiles who do not know God; </a:t>
            </a:r>
            <a:r>
              <a:rPr lang="en-US" sz="3200" b="1" baseline="30000" dirty="0">
                <a:solidFill>
                  <a:srgbClr val="FF0000"/>
                </a:solidFill>
                <a:effectLst>
                  <a:outerShdw blurRad="38100" dist="38100" dir="2700000" algn="tl">
                    <a:srgbClr val="000000">
                      <a:alpha val="43137"/>
                    </a:srgbClr>
                  </a:outerShdw>
                </a:effectLst>
                <a:latin typeface="+mn-lt"/>
              </a:rPr>
              <a:t>6 </a:t>
            </a:r>
            <a:r>
              <a:rPr lang="en-US" sz="3200" b="1" dirty="0">
                <a:solidFill>
                  <a:srgbClr val="FF0000"/>
                </a:solidFill>
                <a:effectLst>
                  <a:outerShdw blurRad="38100" dist="38100" dir="2700000" algn="tl">
                    <a:srgbClr val="000000">
                      <a:alpha val="43137"/>
                    </a:srgbClr>
                  </a:outerShdw>
                </a:effectLst>
                <a:latin typeface="+mn-lt"/>
              </a:rPr>
              <a:t>that no one transgress and wrong his brother in this matter</a:t>
            </a:r>
            <a:r>
              <a:rPr lang="en-US" sz="3200" b="1" dirty="0">
                <a:effectLst>
                  <a:outerShdw blurRad="38100" dist="38100" dir="2700000" algn="tl">
                    <a:srgbClr val="000000">
                      <a:alpha val="43137"/>
                    </a:srgbClr>
                  </a:outerShdw>
                </a:effectLst>
                <a:latin typeface="+mn-lt"/>
              </a:rPr>
              <a:t>, because the Lord is an avenger in all these things, as we told you beforehand and solemnly warned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God has not called us for impurity, but in holiness.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Therefore whoever disregards this, disregards not man but God, who gives his Holy Spirit to you</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4:1-8 ESV</a:t>
            </a:r>
            <a:endParaRPr lang="en-US" sz="24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2393285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774500"/>
            <a:ext cx="11673114" cy="1325563"/>
          </a:xfrm>
        </p:spPr>
        <p:txBody>
          <a:bodyPr>
            <a:noAutofit/>
          </a:bodyPr>
          <a:lstStyle/>
          <a:p>
            <a:pPr lvl="0" algn="ctr"/>
            <a:r>
              <a:rPr lang="en-US" sz="3200" b="1" dirty="0">
                <a:effectLst>
                  <a:outerShdw blurRad="38100" dist="38100" dir="2700000" algn="tl">
                    <a:srgbClr val="000000">
                      <a:alpha val="43137"/>
                    </a:srgbClr>
                  </a:outerShdw>
                </a:effectLst>
                <a:latin typeface="+mn-lt"/>
              </a:rPr>
              <a:t>Finally, then, brothers, we ask and urge you in the Lord Jesus, that as you received from us how you ought to walk and to please God, just as you are doing, that you do so more and more.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For you know what instructions we gave you through the Lord Jesus.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For this is the will of God, your sanctification:</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that you abstain from sexual immorality;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that each one of you know how to control his own body in holiness and honor,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not in the passion of lust like the Gentiles who do not know God;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that no one transgress and wrong his brother in this matter, because the Lord is an avenger in all these things, as we told you beforehand and solemnly warned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For God has not called us for impurity, but in holiness.  </a:t>
            </a:r>
            <a:r>
              <a:rPr lang="en-US" sz="3200" b="1" baseline="30000" dirty="0">
                <a:solidFill>
                  <a:srgbClr val="FF0000"/>
                </a:solidFill>
                <a:effectLst>
                  <a:outerShdw blurRad="38100" dist="38100" dir="2700000" algn="tl">
                    <a:srgbClr val="000000">
                      <a:alpha val="43137"/>
                    </a:srgbClr>
                  </a:outerShdw>
                </a:effectLst>
                <a:latin typeface="+mn-lt"/>
              </a:rPr>
              <a:t>8 </a:t>
            </a:r>
            <a:r>
              <a:rPr lang="en-US" sz="3200" b="1" dirty="0">
                <a:solidFill>
                  <a:srgbClr val="FF0000"/>
                </a:solidFill>
                <a:effectLst>
                  <a:outerShdw blurRad="38100" dist="38100" dir="2700000" algn="tl">
                    <a:srgbClr val="000000">
                      <a:alpha val="43137"/>
                    </a:srgbClr>
                  </a:outerShdw>
                </a:effectLst>
                <a:latin typeface="+mn-lt"/>
              </a:rPr>
              <a:t>Therefore whoever disregards this, disregards not man but God, who gives his Holy Spirit to you</a:t>
            </a:r>
            <a:r>
              <a:rPr lang="en-US" sz="3200" b="1" dirty="0" smtClean="0">
                <a:solidFill>
                  <a:srgbClr val="FF0000"/>
                </a:solidFill>
                <a:effectLst>
                  <a:outerShdw blurRad="38100" dist="38100" dir="2700000" algn="tl">
                    <a:srgbClr val="000000">
                      <a:alpha val="43137"/>
                    </a:srgbClr>
                  </a:outerShdw>
                </a:effectLst>
                <a:latin typeface="+mn-lt"/>
              </a:rPr>
              <a:t>.</a:t>
            </a:r>
            <a:br>
              <a:rPr lang="en-US" sz="3200" b="1" dirty="0" smtClean="0">
                <a:solidFill>
                  <a:srgbClr val="FF0000"/>
                </a:solidFill>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4:1-8 ESV</a:t>
            </a:r>
            <a:endParaRPr lang="en-US" sz="24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2543537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1700444"/>
            <a:ext cx="11673114" cy="1325563"/>
          </a:xfrm>
        </p:spPr>
        <p:txBody>
          <a:bodyPr>
            <a:noAutofit/>
          </a:bodyPr>
          <a:lstStyle/>
          <a:p>
            <a:pPr lvl="0" algn="ctr"/>
            <a:r>
              <a:rPr lang="en-US" sz="4000" b="1" baseline="30000" dirty="0">
                <a:effectLst>
                  <a:outerShdw blurRad="38100" dist="38100" dir="2700000" algn="tl">
                    <a:srgbClr val="000000">
                      <a:alpha val="43137"/>
                    </a:srgbClr>
                  </a:outerShdw>
                </a:effectLst>
                <a:latin typeface="+mn-lt"/>
              </a:rPr>
              <a:t>22 </a:t>
            </a:r>
            <a:r>
              <a:rPr lang="en-US" sz="4000" b="1" dirty="0">
                <a:effectLst>
                  <a:outerShdw blurRad="38100" dist="38100" dir="2700000" algn="tl">
                    <a:srgbClr val="000000">
                      <a:alpha val="43137"/>
                    </a:srgbClr>
                  </a:outerShdw>
                </a:effectLst>
                <a:latin typeface="+mn-lt"/>
              </a:rPr>
              <a:t>But the fruit of the Spirit is love, joy, peace, patience, kindness, goodness, faithfulness, </a:t>
            </a:r>
            <a:r>
              <a:rPr lang="en-US" sz="4000" b="1" baseline="30000" dirty="0">
                <a:effectLst>
                  <a:outerShdw blurRad="38100" dist="38100" dir="2700000" algn="tl">
                    <a:srgbClr val="000000">
                      <a:alpha val="43137"/>
                    </a:srgbClr>
                  </a:outerShdw>
                </a:effectLst>
                <a:latin typeface="+mn-lt"/>
              </a:rPr>
              <a:t>23 </a:t>
            </a:r>
            <a:r>
              <a:rPr lang="en-US" sz="4000" b="1" dirty="0">
                <a:effectLst>
                  <a:outerShdw blurRad="38100" dist="38100" dir="2700000" algn="tl">
                    <a:srgbClr val="000000">
                      <a:alpha val="43137"/>
                    </a:srgbClr>
                  </a:outerShdw>
                </a:effectLst>
                <a:latin typeface="+mn-lt"/>
              </a:rPr>
              <a:t>gentleness, self-control; against such things there is no law</a:t>
            </a:r>
            <a:r>
              <a:rPr lang="en-US" sz="4000" b="1" dirty="0" smtClean="0">
                <a:effectLst>
                  <a:outerShdw blurRad="38100" dist="38100" dir="2700000" algn="tl">
                    <a:srgbClr val="000000">
                      <a:alpha val="43137"/>
                    </a:srgbClr>
                  </a:outerShdw>
                </a:effectLst>
                <a:latin typeface="+mn-lt"/>
              </a:rPr>
              <a:t>.</a:t>
            </a:r>
            <a:r>
              <a:rPr lang="en-US" sz="4000" b="1" dirty="0" smtClean="0">
                <a:effectLst>
                  <a:outerShdw blurRad="38100" dist="38100" dir="2700000" algn="tl">
                    <a:srgbClr val="000000">
                      <a:alpha val="43137"/>
                    </a:srgbClr>
                  </a:outerShdw>
                </a:effectLst>
              </a:rPr>
              <a:t/>
            </a:r>
            <a:br>
              <a:rPr lang="en-US" sz="40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Galatians 5:22-23 ESV</a:t>
            </a:r>
            <a:endParaRPr lang="en-US" sz="32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12358821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5" y="2484219"/>
            <a:ext cx="11673114" cy="1325563"/>
          </a:xfrm>
        </p:spPr>
        <p:txBody>
          <a:bodyPr>
            <a:noAutofit/>
          </a:bodyPr>
          <a:lstStyle/>
          <a:p>
            <a:pPr lvl="0" algn="ctr"/>
            <a:r>
              <a:rPr lang="en-US" sz="3600" b="1" baseline="30000" dirty="0">
                <a:effectLst>
                  <a:outerShdw blurRad="38100" dist="38100" dir="2700000" algn="tl">
                    <a:srgbClr val="000000">
                      <a:alpha val="43137"/>
                    </a:srgbClr>
                  </a:outerShdw>
                </a:effectLst>
                <a:latin typeface="+mn-lt"/>
              </a:rPr>
              <a:t>11 </a:t>
            </a:r>
            <a:r>
              <a:rPr lang="en-US" sz="3600" b="1" dirty="0">
                <a:effectLst>
                  <a:outerShdw blurRad="38100" dist="38100" dir="2700000" algn="tl">
                    <a:srgbClr val="000000">
                      <a:alpha val="43137"/>
                    </a:srgbClr>
                  </a:outerShdw>
                </a:effectLst>
                <a:latin typeface="+mn-lt"/>
              </a:rPr>
              <a:t>For the grace of God has appeared, bringing salvation for all people, </a:t>
            </a:r>
            <a:r>
              <a:rPr lang="en-US" sz="3600" b="1" baseline="30000" dirty="0">
                <a:effectLst>
                  <a:outerShdw blurRad="38100" dist="38100" dir="2700000" algn="tl">
                    <a:srgbClr val="000000">
                      <a:alpha val="43137"/>
                    </a:srgbClr>
                  </a:outerShdw>
                </a:effectLst>
                <a:latin typeface="+mn-lt"/>
              </a:rPr>
              <a:t>12 </a:t>
            </a:r>
            <a:r>
              <a:rPr lang="en-US" sz="3600" b="1" dirty="0">
                <a:effectLst>
                  <a:outerShdw blurRad="38100" dist="38100" dir="2700000" algn="tl">
                    <a:srgbClr val="000000">
                      <a:alpha val="43137"/>
                    </a:srgbClr>
                  </a:outerShdw>
                </a:effectLst>
                <a:latin typeface="+mn-lt"/>
              </a:rPr>
              <a:t>training us to renounce ungodliness and worldly passions, and to live self-controlled, upright, and godly lives in the present age, </a:t>
            </a:r>
            <a:r>
              <a:rPr lang="en-US" sz="3600" b="1" baseline="30000" dirty="0">
                <a:effectLst>
                  <a:outerShdw blurRad="38100" dist="38100" dir="2700000" algn="tl">
                    <a:srgbClr val="000000">
                      <a:alpha val="43137"/>
                    </a:srgbClr>
                  </a:outerShdw>
                </a:effectLst>
                <a:latin typeface="+mn-lt"/>
              </a:rPr>
              <a:t>13 </a:t>
            </a:r>
            <a:r>
              <a:rPr lang="en-US" sz="3600" b="1" dirty="0">
                <a:effectLst>
                  <a:outerShdw blurRad="38100" dist="38100" dir="2700000" algn="tl">
                    <a:srgbClr val="000000">
                      <a:alpha val="43137"/>
                    </a:srgbClr>
                  </a:outerShdw>
                </a:effectLst>
                <a:latin typeface="+mn-lt"/>
              </a:rPr>
              <a:t>waiting for our blessed hope, the appearing of the glory of our great God and Savior Jesus Christ, </a:t>
            </a:r>
            <a:r>
              <a:rPr lang="en-US" sz="3600" b="1" baseline="30000" dirty="0">
                <a:effectLst>
                  <a:outerShdw blurRad="38100" dist="38100" dir="2700000" algn="tl">
                    <a:srgbClr val="000000">
                      <a:alpha val="43137"/>
                    </a:srgbClr>
                  </a:outerShdw>
                </a:effectLst>
                <a:latin typeface="+mn-lt"/>
              </a:rPr>
              <a:t>14</a:t>
            </a:r>
            <a:r>
              <a:rPr lang="en-US" sz="3600" b="1" dirty="0">
                <a:effectLst>
                  <a:outerShdw blurRad="38100" dist="38100" dir="2700000" algn="tl">
                    <a:srgbClr val="000000">
                      <a:alpha val="43137"/>
                    </a:srgbClr>
                  </a:outerShdw>
                </a:effectLst>
                <a:latin typeface="+mn-lt"/>
              </a:rPr>
              <a:t> who gave himself for us to redeem us from all lawlessness and to purify for himself a people for his own possession who are zealous for good works. </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Titus 2:11-14 ESV</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endParaRPr lang="en-US" sz="32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95285" y="5907314"/>
            <a:ext cx="1332258" cy="757136"/>
          </a:xfrm>
          <a:prstGeom prst="rect">
            <a:avLst/>
          </a:prstGeom>
        </p:spPr>
      </p:pic>
    </p:spTree>
    <p:extLst>
      <p:ext uri="{BB962C8B-B14F-4D97-AF65-F5344CB8AC3E}">
        <p14:creationId xmlns:p14="http://schemas.microsoft.com/office/powerpoint/2010/main" val="2639244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78</Words>
  <Application>Microsoft Office PowerPoint</Application>
  <PresentationFormat>Widescreen</PresentationFormat>
  <Paragraphs>18</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PowerPoint Presentation</vt:lpstr>
      <vt:lpstr>Finally, then, brothers, we ask and urge you in the Lord Jesus, that as you received from us how you ought to walk and to please God, just as you are doing, that you do so more and more.  2 For you know what instructions we gave you through the Lord Jesus.  3 For this is the will of God, your sanctification: that you abstain from sexual immorality; 4 that each one of you know how to control his own body in holiness and honor, 5 not in the passion of lust like the Gentiles who do not know God; 6 that no one transgress and wrong his brother in this matter, because the Lord is an avenger in all these things, as we told you beforehand and solemnly warned you.  7 For God has not called us for impurity, but in holiness.  8 Therefore whoever disregards this, disregards not man but God, who gives his Holy Spirit to you.  1 Thessalonians 4:1-8 ESV</vt:lpstr>
      <vt:lpstr>Finally, then, brothers, we ask and urge you in the Lord Jesus, that as you received from us how you ought to walk and to please God, just as you are doing, that you do so more and more.  2 For you know what instructions we gave you through the Lord Jesus.  3 For this is the will of God, your sanctification: that you abstain from sexual immorality; 4 that each one of you know how to control his own body in holiness and honor, 5 not in the passion of lust like the Gentiles who do not know God; 6 that no one transgress and wrong his brother in this matter, because the Lord is an avenger in all these things, as we told you beforehand and solemnly warned you.  7 For God has not called us for impurity, but in holiness.  8 Therefore whoever disregards this, disregards not man but God, who gives his Holy Spirit to you.  1 Thessalonians 4:1-8 ESV</vt:lpstr>
      <vt:lpstr>Finally, then, brothers, we ask and urge you in the Lord Jesus, that as you received from us how you ought to walk and to please God, just as you are doing, that you do so more and more.  2 For you know what instructions we gave you through the Lord Jesus.  3 For this is the will of God, your sanctification: that you abstain from sexual immorality; 4 that each one of you know how to control his own body in holiness and honor, 5 not in the passion of lust like the Gentiles who do not know God; 6 that no one transgress and wrong his brother in this matter, because the Lord is an avenger in all these things, as we told you beforehand and solemnly warned you.  7 For God has not called us for impurity, but in holiness.  8 Therefore whoever disregards this, disregards not man but God, who gives his Holy Spirit to you.  1 Thessalonians 4:1-8 ESV</vt:lpstr>
      <vt:lpstr>Finally, then, brothers, we ask and urge you in the Lord Jesus, that as you received from us how you ought to walk and to please God, just as you are doing, that you do so more and more.  2 For you know what instructions we gave you through the Lord Jesus.  3 For this is the will of God, your sanctification: that you abstain from sexual immorality; 4 that each one of you know how to control his own body in holiness and honor, 5 not in the passion of lust like the Gentiles who do not know God; 6 that no one transgress and wrong his brother in this matter, because the Lord is an avenger in all these things, as we told you beforehand and solemnly warned you.  7 For God has not called us for impurity, but in holiness.  8 Therefore whoever disregards this, disregards not man but God, who gives his Holy Spirit to you.  1 Thessalonians 4:1-8 ESV</vt:lpstr>
      <vt:lpstr>Finally, then, brothers, we ask and urge you in the Lord Jesus, that as you received from us how you ought to walk and to please God, just as you are doing, that you do so more and more.  2 For you know what instructions we gave you through the Lord Jesus.  3 For this is the will of God, your sanctification: that you abstain from sexual immorality; 4 that each one of you know how to control his own body in holiness and honor, 5 not in the passion of lust like the Gentiles who do not know God; 6 that no one transgress and wrong his brother in this matter, because the Lord is an avenger in all these things, as we told you beforehand and solemnly warned you.  7 For God has not called us for impurity, but in holiness.  8 Therefore whoever disregards this, disregards not man but God, who gives his Holy Spirit to you.  1 Thessalonians 4:1-8 ESV</vt:lpstr>
      <vt:lpstr>Finally, then, brothers, we ask and urge you in the Lord Jesus, that as you received from us how you ought to walk and to please God, just as you are doing, that you do so more and more.  2 For you know what instructions we gave you through the Lord Jesus.  3 For this is the will of God, your sanctification: that you abstain from sexual immorality; 4 that each one of you know how to control his own body in holiness and honor, 5 not in the passion of lust like the Gentiles who do not know God; 6 that no one transgress and wrong his brother in this matter, because the Lord is an avenger in all these things, as we told you beforehand and solemnly warned you.  7 For God has not called us for impurity, but in holiness.  8 Therefore whoever disregards this, disregards not man but God, who gives his Holy Spirit to you.  1 Thessalonians 4:1-8 ESV</vt:lpstr>
      <vt:lpstr>Finally, then, brothers, we ask and urge you in the Lord Jesus, that as you received from us how you ought to walk and to please God, just as you are doing, that you do so more and more.  2 For you know what instructions we gave you through the Lord Jesus.  3 For this is the will of God, your sanctification: that you abstain from sexual immorality; 4 that each one of you know how to control his own body in holiness and honor, 5 not in the passion of lust like the Gentiles who do not know God; 6 that no one transgress and wrong his brother in this matter, because the Lord is an avenger in all these things, as we told you beforehand and solemnly warned you.  7 For God has not called us for impurity, but in holiness.  8 Therefore whoever disregards this, disregards not man but God, who gives his Holy Spirit to you.  1 Thessalonians 4:1-8 ESV</vt:lpstr>
      <vt:lpstr>Finally, then, brothers, we ask and urge you in the Lord Jesus, that as you received from us how you ought to walk and to please God, just as you are doing, that you do so more and more.  2 For you know what instructions we gave you through the Lord Jesus.  3 For this is the will of God, your sanctification: that you abstain from sexual immorality; 4 that each one of you know how to control his own body in holiness and honor, 5 not in the passion of lust like the Gentiles who do not know God; 6 that no one transgress and wrong his brother in this matter, because the Lord is an avenger in all these things, as we told you beforehand and solemnly warned you.  7 For God has not called us for impurity, but in holiness.  8 Therefore whoever disregards this, disregards not man but God, who gives his Holy Spirit to you.  1 Thessalonians 4:1-8 ESV</vt:lpstr>
      <vt:lpstr>Finally, then, brothers, we ask and urge you in the Lord Jesus, that as you received from us how you ought to walk and to please God, just as you are doing, that you do so more and more.  2 For you know what instructions we gave you through the Lord Jesus.  3 For this is the will of God, your sanctification: that you abstain from sexual immorality; 4 that each one of you know how to control his own body in holiness and honor, 5 not in the passion of lust like the Gentiles who do not know God; 6 that no one transgress and wrong his brother in this matter, because the Lord is an avenger in all these things, as we told you beforehand and solemnly warned you.  7 For God has not called us for impurity, but in holiness.  8 Therefore whoever disregards this, disregards not man but God, who gives his Holy Spirit to you.  1 Thessalonians 4:1-8 ESV</vt:lpstr>
      <vt:lpstr>3 But among you there must not be even a hint of sexual immorality, or of any kind of impurity, or of greed, because these are improper for God’s holy people.  Ephesians 5:3 ESV</vt:lpstr>
      <vt:lpstr>Finally, then, brothers, we ask and urge you in the Lord Jesus, that as you received from us how you ought to walk and to please God, just as you are doing, that you do so more and more.  2 For you know what instructions we gave you through the Lord Jesus.  3 For this is the will of God, your sanctification: that you abstain from sexual immorality; 4 that each one of you know how to control his own body in holiness and honor, 5 not in the passion of lust like the Gentiles who do not know God; 6 that no one transgress and wrong his brother in this matter, because the Lord is an avenger in all these things, as we told you beforehand and solemnly warned you.  7 For God has not called us for impurity, but in holiness.  8 Therefore whoever disregards this, disregards not man but God, who gives his Holy Spirit to you.  1 Thessalonians 4:1-8 ESV</vt:lpstr>
      <vt:lpstr>13 For if you live according to the flesh you will die, but if by the Spirit you put to death the deeds of the body, you will live.   Romans 8:13 ESV</vt:lpstr>
      <vt:lpstr>19 But God's firm foundation stands, bearing this seal: “The Lord knows those who are his,” and, “Let everyone who names the name of the Lord depart from iniquity.”  20 Now in a great house there are not only vessels of gold and silver but also of wood and clay, some for honorable use, some for dishonorable.  21 Therefore, if anyone cleanses himself from what is dishonorable, he will be a vessel for honorable use, set apart as holy, useful to the master of the house, ready for every good work.  2 Timothy 2:19-21 ESV</vt:lpstr>
      <vt:lpstr>15 Do you not know that your bodies are members of Christ? Shall I then take the members of Christ and make them members of a prostitute? Never! 16 Or do you not know that he who is joined to a prostitute becomes one body with her? For, as it is written, “The two will become one flesh.” 17 But he who is joined to the Lord becomes one spirit with him.  18 Flee from sexual immorality. Every other sin a person commits is outside the body, but the sexually immoral person sins against his own body.  19 Or do you not know that your body is a temple of the Holy Spirit within you, whom you have from God? You are not your own, 20 for you were bought with a price. So glorify God in your body.   1 Corinthians 6;15-20 ESV</vt:lpstr>
      <vt:lpstr>Finally, then, brothers, we ask and urge you in the Lord Jesus, that as you received from us how you ought to walk and to please God, just as you are doing, that you do so more and more.  2 For you know what instructions we gave you through the Lord Jesus.  3 For this is the will of God, your sanctification: that you abstain from sexual immorality; 4 that each one of you know how to control his own body in holiness and honor, 5 not in the passion of lust like the Gentiles who do not know God; 6 that no one transgress and wrong his brother in this matter, because the Lord is an avenger in all these things, as we told you beforehand and solemnly warned you.  7 For God has not called us for impurity, but in holiness.  8 Therefore whoever disregards this, disregards not man but God, who gives his Holy Spirit to you.  1 Thessalonians 4:1-8 ESV</vt:lpstr>
      <vt:lpstr>Finally, then, brothers, we ask and urge you in the Lord Jesus, that as you received from us how you ought to walk and to please God, just as you are doing, that you do so more and more.  2 For you know what instructions we gave you through the Lord Jesus.  3 For this is the will of God, your sanctification: that you abstain from sexual immorality; 4 that each one of you know how to control his own body in holiness and honor, 5 not in the passion of lust like the Gentiles who do not know God; 6 that no one transgress and wrong his brother in this matter, because the Lord is an avenger in all these things, as we told you beforehand and solemnly warned you.  7 For God has not called us for impurity, but in holiness.  8 Therefore whoever disregards this, disregards not man but God, who gives his Holy Spirit to you.  1 Thessalonians 4:1-8 ESV</vt:lpstr>
      <vt:lpstr>22 But the fruit of the Spirit is love, joy, peace, patience, kindness, goodness, faithfulness, 23 gentleness, self-control; against such things there is no law.  Galatians 5:22-23 ESV</vt:lpstr>
      <vt:lpstr>11 For the grace of God has appeared, bringing salvation for all people, 12 training us to renounce ungodliness and worldly passions, and to live self-controlled, upright, and godly lives in the present age, 13 waiting for our blessed hope, the appearing of the glory of our great God and Savior Jesus Christ, 14 who gave himself for us to redeem us from all lawlessness and to purify for himself a people for his own possession who are zealous for good works.   Titus 2:11-14 ESV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6</cp:revision>
  <dcterms:created xsi:type="dcterms:W3CDTF">2018-09-02T09:54:40Z</dcterms:created>
  <dcterms:modified xsi:type="dcterms:W3CDTF">2018-09-09T10:56:10Z</dcterms:modified>
</cp:coreProperties>
</file>