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7" r:id="rId2"/>
    <p:sldId id="258" r:id="rId3"/>
    <p:sldId id="260" r:id="rId4"/>
    <p:sldId id="261" r:id="rId5"/>
    <p:sldId id="262" r:id="rId6"/>
    <p:sldId id="263" r:id="rId7"/>
    <p:sldId id="264"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A"/>
    <a:srgbClr val="F985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4D8DE6E-8B91-486B-982D-CDB4BF443261}"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285123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D8DE6E-8B91-486B-982D-CDB4BF443261}"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986600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D8DE6E-8B91-486B-982D-CDB4BF443261}"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758719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1150593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D8DE6E-8B91-486B-982D-CDB4BF443261}"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12014397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D8DE6E-8B91-486B-982D-CDB4BF443261}"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3197394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D8DE6E-8B91-486B-982D-CDB4BF443261}"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3983737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1330974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9892030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1401663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1398903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119854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D8DE6E-8B91-486B-982D-CDB4BF443261}"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3299278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4D8DE6E-8B91-486B-982D-CDB4BF443261}"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91241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4D8DE6E-8B91-486B-982D-CDB4BF443261}" type="datetimeFigureOut">
              <a:rPr lang="en-US" smtClean="0"/>
              <a:t>8/12/2018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3283846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D8DE6E-8B91-486B-982D-CDB4BF443261}"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2160561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D8DE6E-8B91-486B-982D-CDB4BF443261}"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05FDD-FF3D-49A1-BAA8-9907C52D774C}" type="slidenum">
              <a:rPr lang="en-US" smtClean="0"/>
              <a:t>‹#›</a:t>
            </a:fld>
            <a:endParaRPr lang="en-US"/>
          </a:p>
        </p:txBody>
      </p:sp>
    </p:spTree>
    <p:extLst>
      <p:ext uri="{BB962C8B-B14F-4D97-AF65-F5344CB8AC3E}">
        <p14:creationId xmlns:p14="http://schemas.microsoft.com/office/powerpoint/2010/main" val="776303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4D8DE6E-8B91-486B-982D-CDB4BF443261}" type="datetimeFigureOut">
              <a:rPr lang="en-US" smtClean="0"/>
              <a:t>8/12/2018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6305FDD-FF3D-49A1-BAA8-9907C52D774C}" type="slidenum">
              <a:rPr lang="en-US" smtClean="0"/>
              <a:t>‹#›</a:t>
            </a:fld>
            <a:endParaRPr lang="en-US"/>
          </a:p>
        </p:txBody>
      </p:sp>
    </p:spTree>
    <p:extLst>
      <p:ext uri="{BB962C8B-B14F-4D97-AF65-F5344CB8AC3E}">
        <p14:creationId xmlns:p14="http://schemas.microsoft.com/office/powerpoint/2010/main" val="2043584254"/>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802674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66997"/>
            <a:ext cx="11139489" cy="1400530"/>
          </a:xfrm>
        </p:spPr>
        <p:txBody>
          <a:bodyPr>
            <a:noAutofit/>
          </a:bodyPr>
          <a:lstStyle/>
          <a:p>
            <a:pPr algn="ctr"/>
            <a:r>
              <a:rPr lang="en-US" sz="3600" b="1" dirty="0" smtClean="0"/>
              <a:t>So when we could bear it no longer, we decided to stay on in Athens alone. </a:t>
            </a:r>
            <a:r>
              <a:rPr lang="en-US" sz="3600" b="1" baseline="30000" dirty="0" smtClean="0"/>
              <a:t>2 </a:t>
            </a:r>
            <a:r>
              <a:rPr lang="en-US" sz="3600" b="1" dirty="0" smtClean="0"/>
              <a:t>We sent Timothy, our brother and fellow worker for God in the gospel of Christ, to strengthen you and encourage you about your faith… </a:t>
            </a:r>
            <a:r>
              <a:rPr lang="en-US" sz="3600" b="1" baseline="30000" dirty="0" smtClean="0"/>
              <a:t>5 </a:t>
            </a:r>
            <a:r>
              <a:rPr lang="en-US" sz="3600" b="1" dirty="0" smtClean="0"/>
              <a:t>So when I could bear it no longer, I sent to find out about your faith, for fear that the tempter somehow tempted you and our toil had proven useless.</a:t>
            </a:r>
            <a:br>
              <a:rPr lang="en-US" sz="3600" b="1" dirty="0" smtClean="0"/>
            </a:br>
            <a:r>
              <a:rPr lang="en-US" b="1" dirty="0"/>
              <a:t/>
            </a:r>
            <a:br>
              <a:rPr lang="en-US" b="1" dirty="0"/>
            </a:br>
            <a:r>
              <a:rPr lang="en-US" sz="2800" b="1" dirty="0" smtClean="0"/>
              <a:t>1 Thessalonians 3:1-2, 5 NET</a:t>
            </a:r>
            <a:endParaRPr lang="en-US" sz="2800" dirty="0"/>
          </a:p>
        </p:txBody>
      </p:sp>
    </p:spTree>
    <p:extLst>
      <p:ext uri="{BB962C8B-B14F-4D97-AF65-F5344CB8AC3E}">
        <p14:creationId xmlns:p14="http://schemas.microsoft.com/office/powerpoint/2010/main" val="1895261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73391"/>
            <a:ext cx="11596914" cy="1400530"/>
          </a:xfrm>
        </p:spPr>
        <p:txBody>
          <a:bodyPr>
            <a:noAutofit/>
          </a:bodyPr>
          <a:lstStyle/>
          <a:p>
            <a:pPr algn="ctr"/>
            <a:r>
              <a:rPr lang="en-US" sz="2500" b="1" dirty="0"/>
              <a:t>From Paul and Silvanus and Timothy, to the church of the Thessalonians in God the Father and the Lord Jesus Christ. Grace and peace to you!  </a:t>
            </a:r>
            <a:r>
              <a:rPr lang="en-US" sz="2500" b="1" baseline="30000" dirty="0"/>
              <a:t>2 </a:t>
            </a:r>
            <a:r>
              <a:rPr lang="en-US" sz="2500" b="1" dirty="0"/>
              <a:t>We thank God always for all of you as we mention you constantly in our prayers, </a:t>
            </a:r>
            <a:r>
              <a:rPr lang="en-US" sz="2500" b="1" baseline="30000" dirty="0"/>
              <a:t>3 </a:t>
            </a:r>
            <a:r>
              <a:rPr lang="en-US" sz="2500" b="1" dirty="0"/>
              <a:t>because we recall in the presence of our God and Father your work of faith and labor of love and endurance of hope in our Lord Jesus Christ.  </a:t>
            </a:r>
            <a:r>
              <a:rPr lang="en-US" sz="2500" b="1" baseline="30000" dirty="0"/>
              <a:t>4 </a:t>
            </a:r>
            <a:r>
              <a:rPr lang="en-US" sz="2500" b="1" dirty="0"/>
              <a:t>We know, brothers and sisters loved by God, that he has chosen you, </a:t>
            </a:r>
            <a:r>
              <a:rPr lang="en-US" sz="2500" b="1" baseline="30000" dirty="0"/>
              <a:t>5 </a:t>
            </a:r>
            <a:r>
              <a:rPr lang="en-US" sz="2500" b="1" dirty="0"/>
              <a:t>in that our gospel did not come to you merely in words, but in power and in the Holy Spirit and with deep conviction (surely you recall the character we displayed when we came among you to help you).   </a:t>
            </a:r>
            <a:r>
              <a:rPr lang="en-US" sz="2500" b="1" baseline="30000" dirty="0"/>
              <a:t>6 </a:t>
            </a:r>
            <a:r>
              <a:rPr lang="en-US" sz="2500" b="1" dirty="0"/>
              <a:t>And you became imitators of us and of the Lord, when you received the message with joy that comes from the Holy Spirit, despite great affliction.  </a:t>
            </a:r>
            <a:r>
              <a:rPr lang="en-US" sz="2500" b="1" baseline="30000" dirty="0"/>
              <a:t>7 </a:t>
            </a:r>
            <a:r>
              <a:rPr lang="en-US" sz="2500" b="1" dirty="0"/>
              <a:t>As a result you became an example to all the believers in Macedonia and in Achaia.  </a:t>
            </a:r>
            <a:r>
              <a:rPr lang="en-US" sz="2500" b="1" baseline="30000" dirty="0"/>
              <a:t>8 </a:t>
            </a:r>
            <a:r>
              <a:rPr lang="en-US" sz="2500" b="1" dirty="0"/>
              <a:t>For from you the message of the Lord has echoed forth not just in Macedonia and Achaia, but in every place reports of your faith in God have spread, so that we do not need to say anything.  </a:t>
            </a:r>
            <a:r>
              <a:rPr lang="en-US" sz="2500" b="1" baseline="30000" dirty="0"/>
              <a:t>9 </a:t>
            </a:r>
            <a:r>
              <a:rPr lang="en-US" sz="2500" b="1" dirty="0"/>
              <a:t>For people everywhere report how you welcomed us and how you turned to God from idols to serve the living and true God </a:t>
            </a:r>
            <a:r>
              <a:rPr lang="en-US" sz="2500" b="1" baseline="30000" dirty="0"/>
              <a:t>10 </a:t>
            </a:r>
            <a:r>
              <a:rPr lang="en-US" sz="2500" b="1" dirty="0"/>
              <a:t>and to wait for his Son from heaven, whom he raised from the dead, Jesus our deliverer from the coming wrath. </a:t>
            </a:r>
            <a:r>
              <a:rPr lang="en-US" sz="2500" b="1" dirty="0" smtClean="0"/>
              <a:t/>
            </a:r>
            <a:br>
              <a:rPr lang="en-US" sz="2500" b="1" dirty="0" smtClean="0"/>
            </a:br>
            <a:r>
              <a:rPr lang="en-US" sz="2400" dirty="0"/>
              <a:t/>
            </a:r>
            <a:br>
              <a:rPr lang="en-US" sz="2400" dirty="0"/>
            </a:br>
            <a:r>
              <a:rPr lang="en-US" sz="2000" b="1" dirty="0" smtClean="0"/>
              <a:t>1 Thessalonians 1:1-10 NET</a:t>
            </a:r>
            <a:endParaRPr lang="en-US" sz="2000" dirty="0"/>
          </a:p>
        </p:txBody>
      </p:sp>
    </p:spTree>
    <p:extLst>
      <p:ext uri="{BB962C8B-B14F-4D97-AF65-F5344CB8AC3E}">
        <p14:creationId xmlns:p14="http://schemas.microsoft.com/office/powerpoint/2010/main" val="2221515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673391"/>
            <a:ext cx="11596914" cy="1400530"/>
          </a:xfrm>
        </p:spPr>
        <p:txBody>
          <a:bodyPr>
            <a:noAutofit/>
          </a:bodyPr>
          <a:lstStyle/>
          <a:p>
            <a:pPr algn="ctr"/>
            <a:r>
              <a:rPr lang="en-US" sz="2500" b="1" dirty="0"/>
              <a:t>From Paul and Silvanus and Timothy, to the church of the Thessalonians in God the Father and the Lord Jesus Christ. Grace and peace to you!  </a:t>
            </a:r>
            <a:r>
              <a:rPr lang="en-US" sz="2500" b="1" baseline="30000" dirty="0"/>
              <a:t>2 </a:t>
            </a:r>
            <a:r>
              <a:rPr lang="en-US" sz="2500" b="1" dirty="0"/>
              <a:t>We thank God always for all of you as we mention you constantly in our prayers, </a:t>
            </a:r>
            <a:r>
              <a:rPr lang="en-US" sz="2500" b="1" baseline="30000" dirty="0"/>
              <a:t>3 </a:t>
            </a:r>
            <a:r>
              <a:rPr lang="en-US" sz="2500" b="1" dirty="0"/>
              <a:t>because we recall in the presence of our God and Father your work of faith and labor of love and endurance of hope in our Lord Jesus Christ.  </a:t>
            </a:r>
            <a:r>
              <a:rPr lang="en-US" sz="2500" b="1" baseline="30000" dirty="0">
                <a:solidFill>
                  <a:srgbClr val="FFC000"/>
                </a:solidFill>
              </a:rPr>
              <a:t>4 </a:t>
            </a:r>
            <a:r>
              <a:rPr lang="en-US" sz="2500" b="1" dirty="0">
                <a:solidFill>
                  <a:srgbClr val="FFC000"/>
                </a:solidFill>
              </a:rPr>
              <a:t>We know, brothers and sisters loved by God, that he has chosen you, </a:t>
            </a:r>
            <a:r>
              <a:rPr lang="en-US" sz="2500" b="1" baseline="30000" dirty="0">
                <a:solidFill>
                  <a:srgbClr val="FFC000"/>
                </a:solidFill>
              </a:rPr>
              <a:t>5 </a:t>
            </a:r>
            <a:r>
              <a:rPr lang="en-US" sz="2500" b="1" dirty="0">
                <a:solidFill>
                  <a:srgbClr val="FFC000"/>
                </a:solidFill>
              </a:rPr>
              <a:t>in that our gospel did not come to you merely in words, but in power and in the Holy Spirit and with deep conviction (surely you recall the character we displayed when we came among you to help you).   </a:t>
            </a:r>
            <a:r>
              <a:rPr lang="en-US" sz="2500" b="1" baseline="30000" dirty="0">
                <a:solidFill>
                  <a:srgbClr val="FFC000"/>
                </a:solidFill>
              </a:rPr>
              <a:t>6 </a:t>
            </a:r>
            <a:r>
              <a:rPr lang="en-US" sz="2500" b="1" dirty="0">
                <a:solidFill>
                  <a:srgbClr val="FFC000"/>
                </a:solidFill>
              </a:rPr>
              <a:t>And you became imitators of us and of the Lord, when you received the message with joy that comes from the Holy Spirit, despite great affliction.</a:t>
            </a:r>
            <a:r>
              <a:rPr lang="en-US" sz="2500" b="1" dirty="0"/>
              <a:t>  </a:t>
            </a:r>
            <a:r>
              <a:rPr lang="en-US" sz="2500" b="1" baseline="30000" dirty="0"/>
              <a:t>7 </a:t>
            </a:r>
            <a:r>
              <a:rPr lang="en-US" sz="2500" b="1" dirty="0"/>
              <a:t>As a result you became an example to all the believers in Macedonia and in Achaia.  </a:t>
            </a:r>
            <a:r>
              <a:rPr lang="en-US" sz="2500" b="1" baseline="30000" dirty="0"/>
              <a:t>8 </a:t>
            </a:r>
            <a:r>
              <a:rPr lang="en-US" sz="2500" b="1" dirty="0"/>
              <a:t>For from you the message of the Lord has echoed forth not just in Macedonia and Achaia, but in every place reports of your faith in God have spread, so that we do not need to say anything.  </a:t>
            </a:r>
            <a:r>
              <a:rPr lang="en-US" sz="2500" b="1" baseline="30000" dirty="0"/>
              <a:t>9 </a:t>
            </a:r>
            <a:r>
              <a:rPr lang="en-US" sz="2500" b="1" dirty="0"/>
              <a:t>For people everywhere report how you welcomed us and how you turned to God from idols to serve the living and true God </a:t>
            </a:r>
            <a:r>
              <a:rPr lang="en-US" sz="2500" b="1" baseline="30000" dirty="0"/>
              <a:t>10 </a:t>
            </a:r>
            <a:r>
              <a:rPr lang="en-US" sz="2500" b="1" dirty="0"/>
              <a:t>and to wait for his Son from heaven, whom he raised from the dead, Jesus our deliverer from the coming wrath. </a:t>
            </a:r>
            <a:r>
              <a:rPr lang="en-US" sz="2500" b="1" dirty="0" smtClean="0"/>
              <a:t/>
            </a:r>
            <a:br>
              <a:rPr lang="en-US" sz="2500" b="1" dirty="0" smtClean="0"/>
            </a:br>
            <a:r>
              <a:rPr lang="en-US" sz="2400" dirty="0"/>
              <a:t/>
            </a:r>
            <a:br>
              <a:rPr lang="en-US" sz="2400" dirty="0"/>
            </a:br>
            <a:r>
              <a:rPr lang="en-US" sz="2000" b="1" dirty="0" smtClean="0"/>
              <a:t>1 Thessalonians 1:1-10 NET</a:t>
            </a:r>
            <a:endParaRPr lang="en-US" sz="2000" dirty="0"/>
          </a:p>
        </p:txBody>
      </p:sp>
    </p:spTree>
    <p:extLst>
      <p:ext uri="{BB962C8B-B14F-4D97-AF65-F5344CB8AC3E}">
        <p14:creationId xmlns:p14="http://schemas.microsoft.com/office/powerpoint/2010/main" val="20329121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9"/>
            <a:ext cx="10515600" cy="1325563"/>
          </a:xfrm>
        </p:spPr>
        <p:txBody>
          <a:bodyPr/>
          <a:lstStyle/>
          <a:p>
            <a:r>
              <a:rPr lang="en-US" dirty="0" smtClean="0"/>
              <a:t>Trouble’s Coming…</a:t>
            </a:r>
            <a:endParaRPr lang="en-US" dirty="0"/>
          </a:p>
        </p:txBody>
      </p:sp>
      <p:sp>
        <p:nvSpPr>
          <p:cNvPr id="3" name="Content Placeholder 2"/>
          <p:cNvSpPr>
            <a:spLocks noGrp="1"/>
          </p:cNvSpPr>
          <p:nvPr>
            <p:ph idx="1"/>
          </p:nvPr>
        </p:nvSpPr>
        <p:spPr>
          <a:xfrm>
            <a:off x="1120000" y="1429431"/>
            <a:ext cx="10233800" cy="5218111"/>
          </a:xfrm>
        </p:spPr>
        <p:txBody>
          <a:bodyPr>
            <a:normAutofit fontScale="70000" lnSpcReduction="20000"/>
          </a:bodyPr>
          <a:lstStyle/>
          <a:p>
            <a:r>
              <a:rPr lang="en-US" sz="3300" dirty="0"/>
              <a:t>John 15:18-19 ESV - </a:t>
            </a:r>
            <a:r>
              <a:rPr lang="en-US" sz="3300" b="1" baseline="30000" dirty="0"/>
              <a:t>18 </a:t>
            </a:r>
            <a:r>
              <a:rPr lang="en-US" sz="3300" b="1" dirty="0"/>
              <a:t>“If the world hates you, know that it has hated me before it hated you.</a:t>
            </a:r>
            <a:r>
              <a:rPr lang="en-US" sz="3300" b="1" baseline="30000" dirty="0"/>
              <a:t>19</a:t>
            </a:r>
            <a:r>
              <a:rPr lang="en-US" sz="3300" b="1" dirty="0"/>
              <a:t> If you were of the world, the world would love you as its own; but because you are not of the world, but I chose you out of the world, therefore the world hates you. </a:t>
            </a:r>
            <a:r>
              <a:rPr lang="en-US" sz="3300" b="1" dirty="0" smtClean="0"/>
              <a:t/>
            </a:r>
            <a:br>
              <a:rPr lang="en-US" sz="3300" b="1" dirty="0" smtClean="0"/>
            </a:br>
            <a:endParaRPr lang="en-US" sz="3300" b="1" dirty="0" smtClean="0"/>
          </a:p>
          <a:p>
            <a:r>
              <a:rPr lang="en-US" sz="3300" dirty="0" smtClean="0"/>
              <a:t>John </a:t>
            </a:r>
            <a:r>
              <a:rPr lang="en-US" sz="3300" dirty="0"/>
              <a:t>16:33 ESV - </a:t>
            </a:r>
            <a:r>
              <a:rPr lang="en-US" sz="3300" b="1" baseline="30000" dirty="0"/>
              <a:t>33</a:t>
            </a:r>
            <a:r>
              <a:rPr lang="en-US" sz="3300" b="1" dirty="0"/>
              <a:t> I have said these things to you, that in me you may have peace. In the world you will have tribulation. But take heart; I have overcome the world</a:t>
            </a:r>
            <a:r>
              <a:rPr lang="en-US" sz="3300" b="1" dirty="0" smtClean="0"/>
              <a:t>.”</a:t>
            </a:r>
            <a:br>
              <a:rPr lang="en-US" sz="3300" b="1" dirty="0" smtClean="0"/>
            </a:br>
            <a:endParaRPr lang="en-US" sz="3300" b="1" dirty="0"/>
          </a:p>
          <a:p>
            <a:r>
              <a:rPr lang="en-US" sz="3300" dirty="0"/>
              <a:t>1 Peter 4:12 ESV - </a:t>
            </a:r>
            <a:r>
              <a:rPr lang="en-US" sz="3300" b="1" dirty="0"/>
              <a:t>Beloved, do not be surprised at the fiery trial when it comes upon you to test you, as though something strange were happening to you</a:t>
            </a:r>
            <a:r>
              <a:rPr lang="en-US" sz="3300" b="1" dirty="0" smtClean="0"/>
              <a:t>.</a:t>
            </a:r>
            <a:br>
              <a:rPr lang="en-US" sz="3300" b="1" dirty="0" smtClean="0"/>
            </a:br>
            <a:endParaRPr lang="en-US" sz="3300" b="1" dirty="0"/>
          </a:p>
          <a:p>
            <a:r>
              <a:rPr lang="en-US" sz="3300" dirty="0"/>
              <a:t>1 Peter 1:6 ESV - </a:t>
            </a:r>
            <a:r>
              <a:rPr lang="en-US" sz="3300" b="1" dirty="0"/>
              <a:t>In this you rejoice, though now for a little while, if necessary, you have been grieved by various </a:t>
            </a:r>
            <a:r>
              <a:rPr lang="en-US" sz="3300" b="1" dirty="0" smtClean="0"/>
              <a:t>trials</a:t>
            </a:r>
            <a:br>
              <a:rPr lang="en-US" sz="3300" b="1" dirty="0" smtClean="0"/>
            </a:br>
            <a:endParaRPr lang="en-US" sz="3300" b="1" dirty="0"/>
          </a:p>
          <a:p>
            <a:r>
              <a:rPr lang="en-US" sz="3300" dirty="0"/>
              <a:t>James 1:2 ESV - </a:t>
            </a:r>
            <a:r>
              <a:rPr lang="en-US" sz="3300" b="1" dirty="0"/>
              <a:t> </a:t>
            </a:r>
            <a:r>
              <a:rPr lang="en-US" sz="3300" b="1" baseline="30000" dirty="0"/>
              <a:t>2</a:t>
            </a:r>
            <a:r>
              <a:rPr lang="en-US" sz="3300" b="1" dirty="0" smtClean="0"/>
              <a:t>Count </a:t>
            </a:r>
            <a:r>
              <a:rPr lang="en-US" sz="3300" b="1" dirty="0"/>
              <a:t>it all joy, my brothers, when you meet trials of various kinds</a:t>
            </a:r>
          </a:p>
          <a:p>
            <a:endParaRPr lang="en-US" dirty="0"/>
          </a:p>
        </p:txBody>
      </p:sp>
    </p:spTree>
    <p:extLst>
      <p:ext uri="{BB962C8B-B14F-4D97-AF65-F5344CB8AC3E}">
        <p14:creationId xmlns:p14="http://schemas.microsoft.com/office/powerpoint/2010/main" val="1847521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9"/>
            <a:ext cx="10515600" cy="1325563"/>
          </a:xfrm>
        </p:spPr>
        <p:txBody>
          <a:bodyPr/>
          <a:lstStyle/>
          <a:p>
            <a:r>
              <a:rPr lang="en-US" dirty="0" smtClean="0"/>
              <a:t>Trouble’s Purpose…</a:t>
            </a:r>
            <a:endParaRPr lang="en-US" dirty="0"/>
          </a:p>
        </p:txBody>
      </p:sp>
      <p:sp>
        <p:nvSpPr>
          <p:cNvPr id="3" name="Content Placeholder 2"/>
          <p:cNvSpPr>
            <a:spLocks noGrp="1"/>
          </p:cNvSpPr>
          <p:nvPr>
            <p:ph idx="1"/>
          </p:nvPr>
        </p:nvSpPr>
        <p:spPr>
          <a:xfrm>
            <a:off x="1120000" y="1429431"/>
            <a:ext cx="10233800" cy="5218111"/>
          </a:xfrm>
        </p:spPr>
        <p:txBody>
          <a:bodyPr>
            <a:normAutofit/>
          </a:bodyPr>
          <a:lstStyle/>
          <a:p>
            <a:r>
              <a:rPr lang="en-US" dirty="0"/>
              <a:t>James 1:2-3 ESV - </a:t>
            </a:r>
            <a:r>
              <a:rPr lang="en-US" b="1" baseline="30000" dirty="0"/>
              <a:t>2 </a:t>
            </a:r>
            <a:r>
              <a:rPr lang="en-US" b="1" dirty="0"/>
              <a:t>Count it all joy, my brothers,</a:t>
            </a:r>
            <a:r>
              <a:rPr lang="en-US" b="1" baseline="30000" dirty="0"/>
              <a:t> </a:t>
            </a:r>
            <a:r>
              <a:rPr lang="en-US" b="1" dirty="0"/>
              <a:t>when you meet trials of various kinds,</a:t>
            </a:r>
            <a:r>
              <a:rPr lang="en-US" b="1" baseline="30000" dirty="0"/>
              <a:t>3</a:t>
            </a:r>
            <a:r>
              <a:rPr lang="en-US" b="1" dirty="0"/>
              <a:t> for you know that the testing of your faith produces steadfastness</a:t>
            </a:r>
            <a:r>
              <a:rPr lang="en-US" b="1" dirty="0" smtClean="0"/>
              <a:t>.  </a:t>
            </a:r>
            <a:r>
              <a:rPr lang="en-US" b="1" baseline="30000" dirty="0" smtClean="0"/>
              <a:t>4</a:t>
            </a:r>
            <a:r>
              <a:rPr lang="en-US" b="1" dirty="0"/>
              <a:t> And let steadfastness have its full effect, that you may be perfect and complete, lacking in nothing. </a:t>
            </a:r>
            <a:r>
              <a:rPr lang="en-US" b="1" dirty="0" smtClean="0"/>
              <a:t/>
            </a:r>
            <a:br>
              <a:rPr lang="en-US" b="1" dirty="0" smtClean="0"/>
            </a:br>
            <a:endParaRPr lang="en-US" b="1" dirty="0" smtClean="0"/>
          </a:p>
          <a:p>
            <a:r>
              <a:rPr lang="en-US" dirty="0" smtClean="0"/>
              <a:t>Romans </a:t>
            </a:r>
            <a:r>
              <a:rPr lang="en-US" dirty="0"/>
              <a:t>5:3-5 ESV - </a:t>
            </a:r>
            <a:r>
              <a:rPr lang="en-US" b="1" baseline="30000" dirty="0"/>
              <a:t>3</a:t>
            </a:r>
            <a:r>
              <a:rPr lang="en-US" b="1" dirty="0"/>
              <a:t> Not only that, but we rejoice in our sufferings, knowing that suffering produces endurance, </a:t>
            </a:r>
            <a:r>
              <a:rPr lang="en-US" b="1" baseline="30000" dirty="0"/>
              <a:t>4</a:t>
            </a:r>
            <a:r>
              <a:rPr lang="en-US" b="1" dirty="0"/>
              <a:t> and endurance produces character, and character produces hope, </a:t>
            </a:r>
            <a:r>
              <a:rPr lang="en-US" b="1" baseline="30000" dirty="0"/>
              <a:t>5</a:t>
            </a:r>
            <a:r>
              <a:rPr lang="en-US" b="1" dirty="0"/>
              <a:t> and hope does not put us to shame, because God's love has been poured into our hearts through the Holy Spirit who has been given to us. </a:t>
            </a:r>
            <a:endParaRPr lang="en-US" dirty="0"/>
          </a:p>
        </p:txBody>
      </p:sp>
    </p:spTree>
    <p:extLst>
      <p:ext uri="{BB962C8B-B14F-4D97-AF65-F5344CB8AC3E}">
        <p14:creationId xmlns:p14="http://schemas.microsoft.com/office/powerpoint/2010/main" val="891519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66997"/>
            <a:ext cx="11139489" cy="1400530"/>
          </a:xfrm>
        </p:spPr>
        <p:txBody>
          <a:bodyPr>
            <a:noAutofit/>
          </a:bodyPr>
          <a:lstStyle/>
          <a:p>
            <a:pPr algn="ctr"/>
            <a:r>
              <a:rPr lang="en-US" sz="3600" b="1" baseline="30000" dirty="0"/>
              <a:t>8 </a:t>
            </a:r>
            <a:r>
              <a:rPr lang="en-US" sz="3600" b="1" dirty="0"/>
              <a:t>Three times I pleaded with the Lord about this, that it should leave me. </a:t>
            </a:r>
            <a:r>
              <a:rPr lang="en-US" sz="3600" b="1" baseline="30000" dirty="0"/>
              <a:t>9 </a:t>
            </a:r>
            <a:r>
              <a:rPr lang="en-US" sz="3600" b="1" dirty="0"/>
              <a:t>But he said to me, “My grace is sufficient for you, for my power is made perfect in weakness.” Therefore I will boast all the more gladly of my weaknesses, so that the power of Christ may rest upon me. </a:t>
            </a:r>
            <a:r>
              <a:rPr lang="en-US" sz="3600" b="1" baseline="30000" dirty="0"/>
              <a:t>10</a:t>
            </a:r>
            <a:r>
              <a:rPr lang="en-US" sz="3600" b="1" dirty="0"/>
              <a:t> For the sake of Christ, then, I am content with weaknesses, insults, hardships, persecutions, and calamities. For when I am weak, then I am strong.</a:t>
            </a:r>
            <a:r>
              <a:rPr lang="en-US" sz="3600" b="1" dirty="0" smtClean="0"/>
              <a:t/>
            </a:r>
            <a:br>
              <a:rPr lang="en-US" sz="3600" b="1" dirty="0" smtClean="0"/>
            </a:br>
            <a:r>
              <a:rPr lang="en-US" b="1" dirty="0"/>
              <a:t/>
            </a:r>
            <a:br>
              <a:rPr lang="en-US" b="1" dirty="0"/>
            </a:br>
            <a:r>
              <a:rPr lang="en-US" sz="2800" b="1" smtClean="0"/>
              <a:t>2 Corinthians 12:9-10 ESV</a:t>
            </a:r>
            <a:endParaRPr lang="en-US" sz="2800" dirty="0"/>
          </a:p>
        </p:txBody>
      </p:sp>
    </p:spTree>
    <p:extLst>
      <p:ext uri="{BB962C8B-B14F-4D97-AF65-F5344CB8AC3E}">
        <p14:creationId xmlns:p14="http://schemas.microsoft.com/office/powerpoint/2010/main" val="3312280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90826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E3B30"/>
      </a:dk2>
      <a:lt2>
        <a:srgbClr val="FFDB82"/>
      </a:lt2>
      <a:accent1>
        <a:srgbClr val="F0A22E"/>
      </a:accent1>
      <a:accent2>
        <a:srgbClr val="E4D9B2"/>
      </a:accent2>
      <a:accent3>
        <a:srgbClr val="AA986C"/>
      </a:accent3>
      <a:accent4>
        <a:srgbClr val="8FB977"/>
      </a:accent4>
      <a:accent5>
        <a:srgbClr val="778F9F"/>
      </a:accent5>
      <a:accent6>
        <a:srgbClr val="8A6087"/>
      </a:accent6>
      <a:hlink>
        <a:srgbClr val="AD1F1F"/>
      </a:hlink>
      <a:folHlink>
        <a:srgbClr val="FFC42F"/>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C473073F-34A4-486A-BBA1-2A70AE921EB6}"/>
    </a:ext>
  </a:extLst>
</a:theme>
</file>

<file path=docProps/app.xml><?xml version="1.0" encoding="utf-8"?>
<Properties xmlns="http://schemas.openxmlformats.org/officeDocument/2006/extended-properties" xmlns:vt="http://schemas.openxmlformats.org/officeDocument/2006/docPropsVTypes">
  <Template>TM04033923[[fn=Depth]]</Template>
  <TotalTime>21</TotalTime>
  <Words>95</Words>
  <Application>Microsoft Office PowerPoint</Application>
  <PresentationFormat>Widescreen</PresentationFormat>
  <Paragraphs>13</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Corbel</vt:lpstr>
      <vt:lpstr>Depth</vt:lpstr>
      <vt:lpstr>PowerPoint Presentation</vt:lpstr>
      <vt:lpstr>So when we could bear it no longer, we decided to stay on in Athens alone. 2 We sent Timothy, our brother and fellow worker for God in the gospel of Christ, to strengthen you and encourage you about your faith… 5 So when I could bear it no longer, I sent to find out about your faith, for fear that the tempter somehow tempted you and our toil had proven useless.  1 Thessalonians 3:1-2, 5 NET</vt:lpstr>
      <vt:lpstr>From Paul and Silvanus and Timothy, to the church of the Thessalonians in God the Father and the Lord Jesus Christ. Grace and peace to you!  2 We thank God always for all of you as we mention you constantly in our prayers, 3 because we recall in the presence of our God and Father your work of faith and labor of love and endurance of hope in our Lord Jesus Christ.  4 We know, brothers and sisters loved by God, that he has chosen you, 5 in that our gospel did not come to you merely in words, but in power and in the Holy Spirit and with deep conviction (surely you recall the character we displayed when we came among you to help you).   6 And you became imitators of us and of the Lord, when you received the message with joy that comes from the Holy Spirit, despite great affliction.  7 As a result you became an example to all the believers in Macedonia and in Achaia.  8 For from you the message of the Lord has echoed forth not just in Macedonia and Achaia, but in every place reports of your faith in God have spread, so that we do not need to say anything.  9 For people everywhere report how you welcomed us and how you turned to God from idols to serve the living and true God 10 and to wait for his Son from heaven, whom he raised from the dead, Jesus our deliverer from the coming wrath.   1 Thessalonians 1:1-10 NET</vt:lpstr>
      <vt:lpstr>From Paul and Silvanus and Timothy, to the church of the Thessalonians in God the Father and the Lord Jesus Christ. Grace and peace to you!  2 We thank God always for all of you as we mention you constantly in our prayers, 3 because we recall in the presence of our God and Father your work of faith and labor of love and endurance of hope in our Lord Jesus Christ.  4 We know, brothers and sisters loved by God, that he has chosen you, 5 in that our gospel did not come to you merely in words, but in power and in the Holy Spirit and with deep conviction (surely you recall the character we displayed when we came among you to help you).   6 And you became imitators of us and of the Lord, when you received the message with joy that comes from the Holy Spirit, despite great affliction.  7 As a result you became an example to all the believers in Macedonia and in Achaia.  8 For from you the message of the Lord has echoed forth not just in Macedonia and Achaia, but in every place reports of your faith in God have spread, so that we do not need to say anything.  9 For people everywhere report how you welcomed us and how you turned to God from idols to serve the living and true God 10 and to wait for his Son from heaven, whom he raised from the dead, Jesus our deliverer from the coming wrath.   1 Thessalonians 1:1-10 NET</vt:lpstr>
      <vt:lpstr>Trouble’s Coming…</vt:lpstr>
      <vt:lpstr>Trouble’s Purpose…</vt:lpstr>
      <vt:lpstr>8 Three times I pleaded with the Lord about this, that it should leave me. 9 But he said to me, “My grace is sufficient for you, for my power is made perfect in weakness.” Therefore I will boast all the more gladly of my weaknesses, so that the power of Christ may rest upon me. 10 For the sake of Christ, then, I am content with weaknesses, insults, hardships, persecutions, and calamities. For when I am weak, then I am strong.  2 Corinthians 12:9-10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Forged by Fire</dc:title>
  <dc:creator>Dad</dc:creator>
  <cp:lastModifiedBy>Dad</cp:lastModifiedBy>
  <cp:revision>6</cp:revision>
  <dcterms:created xsi:type="dcterms:W3CDTF">2018-08-12T11:00:36Z</dcterms:created>
  <dcterms:modified xsi:type="dcterms:W3CDTF">2018-08-12T11:23:04Z</dcterms:modified>
</cp:coreProperties>
</file>