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35" r:id="rId3"/>
    <p:sldId id="357" r:id="rId4"/>
    <p:sldId id="347" r:id="rId5"/>
    <p:sldId id="359" r:id="rId6"/>
    <p:sldId id="358" r:id="rId7"/>
    <p:sldId id="360" r:id="rId8"/>
    <p:sldId id="361" r:id="rId9"/>
    <p:sldId id="362" r:id="rId10"/>
    <p:sldId id="363" r:id="rId11"/>
    <p:sldId id="364" r:id="rId12"/>
    <p:sldId id="365" r:id="rId13"/>
    <p:sldId id="3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6"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1/16/2016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1/16/2016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590800"/>
            <a:ext cx="8915400" cy="1143000"/>
          </a:xfrm>
        </p:spPr>
        <p:txBody>
          <a:bodyPr>
            <a:noAutofit/>
          </a:bodyPr>
          <a:lstStyle/>
          <a:p>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The end of all things is at hand; therefore be self-controlled and sober-minded for the sake of your prayers. </a:t>
            </a:r>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Above all, keep loving one another earnestly, since love covers a multitude of sins.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Show hospitality to one another without grumbling.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As each has received a gift, use it to serve one another, as good stewards of God's varied grace: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whoever speaks, as one who speaks oracles of God; whoever serves, as one who serves by the strength that God supplies—in order that in everything God may be glorified through Jesus Christ. To him belong glory and dominion forever and ever. Amen.</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4:7-11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686800" cy="1143000"/>
          </a:xfrm>
        </p:spPr>
        <p:txBody>
          <a:bodyPr>
            <a:noAutofit/>
          </a:bodyPr>
          <a:lstStyle/>
          <a:p>
            <a:pPr lvl="1" algn="ctr" rtl="0">
              <a:spcBef>
                <a:spcPct val="0"/>
              </a:spcBef>
            </a:pPr>
            <a:r>
              <a:rPr lang="en-US" sz="3200" b="1" baseline="30000" dirty="0">
                <a:effectLst>
                  <a:outerShdw blurRad="38100" dist="38100" dir="2700000" algn="tl">
                    <a:srgbClr val="000000">
                      <a:alpha val="43137"/>
                    </a:srgbClr>
                  </a:outerShdw>
                </a:effectLst>
              </a:rPr>
              <a:t>36 </a:t>
            </a:r>
            <a:r>
              <a:rPr lang="en-US" sz="3200" b="1" dirty="0">
                <a:effectLst>
                  <a:outerShdw blurRad="38100" dist="38100" dir="2700000" algn="tl">
                    <a:srgbClr val="000000">
                      <a:alpha val="43137"/>
                    </a:srgbClr>
                  </a:outerShdw>
                </a:effectLst>
              </a:rPr>
              <a:t>“Teacher, which is the great commandment in the Law?” </a:t>
            </a:r>
            <a:r>
              <a:rPr lang="en-US" sz="3200" b="1" baseline="30000" dirty="0">
                <a:effectLst>
                  <a:outerShdw blurRad="38100" dist="38100" dir="2700000" algn="tl">
                    <a:srgbClr val="000000">
                      <a:alpha val="43137"/>
                    </a:srgbClr>
                  </a:outerShdw>
                </a:effectLst>
              </a:rPr>
              <a:t>37 </a:t>
            </a:r>
            <a:r>
              <a:rPr lang="en-US" sz="3200" b="1" dirty="0">
                <a:effectLst>
                  <a:outerShdw blurRad="38100" dist="38100" dir="2700000" algn="tl">
                    <a:srgbClr val="000000">
                      <a:alpha val="43137"/>
                    </a:srgbClr>
                  </a:outerShdw>
                </a:effectLst>
              </a:rPr>
              <a:t>And he said to him, “You shall love the Lord your God with all your heart and with all your soul and with all your mind. </a:t>
            </a:r>
            <a:r>
              <a:rPr lang="en-US" sz="3200" b="1" baseline="30000" dirty="0">
                <a:effectLst>
                  <a:outerShdw blurRad="38100" dist="38100" dir="2700000" algn="tl">
                    <a:srgbClr val="000000">
                      <a:alpha val="43137"/>
                    </a:srgbClr>
                  </a:outerShdw>
                </a:effectLst>
              </a:rPr>
              <a:t>38 </a:t>
            </a:r>
            <a:r>
              <a:rPr lang="en-US" sz="3200" b="1" dirty="0">
                <a:effectLst>
                  <a:outerShdw blurRad="38100" dist="38100" dir="2700000" algn="tl">
                    <a:srgbClr val="000000">
                      <a:alpha val="43137"/>
                    </a:srgbClr>
                  </a:outerShdw>
                </a:effectLst>
              </a:rPr>
              <a:t>This is the great and first commandment. </a:t>
            </a:r>
            <a:r>
              <a:rPr lang="en-US" sz="3200" b="1" baseline="30000" dirty="0">
                <a:effectLst>
                  <a:outerShdw blurRad="38100" dist="38100" dir="2700000" algn="tl">
                    <a:srgbClr val="000000">
                      <a:alpha val="43137"/>
                    </a:srgbClr>
                  </a:outerShdw>
                </a:effectLst>
              </a:rPr>
              <a:t>39 </a:t>
            </a:r>
            <a:r>
              <a:rPr lang="en-US" sz="3200" b="1" dirty="0">
                <a:effectLst>
                  <a:outerShdw blurRad="38100" dist="38100" dir="2700000" algn="tl">
                    <a:srgbClr val="000000">
                      <a:alpha val="43137"/>
                    </a:srgbClr>
                  </a:outerShdw>
                </a:effectLst>
              </a:rPr>
              <a:t>And a second is like it: You shall love your neighbor as yourself. </a:t>
            </a:r>
            <a:r>
              <a:rPr lang="en-US" sz="3200" b="1" baseline="30000" dirty="0">
                <a:effectLst>
                  <a:outerShdw blurRad="38100" dist="38100" dir="2700000" algn="tl">
                    <a:srgbClr val="000000">
                      <a:alpha val="43137"/>
                    </a:srgbClr>
                  </a:outerShdw>
                </a:effectLst>
              </a:rPr>
              <a:t>40 </a:t>
            </a:r>
            <a:r>
              <a:rPr lang="en-US" sz="3200" b="1" dirty="0">
                <a:effectLst>
                  <a:outerShdw blurRad="38100" dist="38100" dir="2700000" algn="tl">
                    <a:srgbClr val="000000">
                      <a:alpha val="43137"/>
                    </a:srgbClr>
                  </a:outerShdw>
                </a:effectLst>
              </a:rPr>
              <a:t>On these two commandments depend all the Law and the Prophets.”</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Matthew 22:36-40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686800" cy="1143000"/>
          </a:xfrm>
        </p:spPr>
        <p:txBody>
          <a:bodyPr>
            <a:noAutofit/>
          </a:bodyPr>
          <a:lstStyle/>
          <a:p>
            <a:pPr lvl="0"/>
            <a:r>
              <a:rPr lang="en-US" sz="3600" b="1" dirty="0" smtClean="0">
                <a:effectLst>
                  <a:outerShdw blurRad="38100" dist="38100" dir="2700000" algn="tl">
                    <a:srgbClr val="000000">
                      <a:alpha val="43137"/>
                    </a:srgbClr>
                  </a:outerShdw>
                </a:effectLst>
              </a:rPr>
              <a:t>A new commandment I give to you, that you love one another: just as I have loved you, you also are to love one another.</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13:34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3237"/>
            <a:ext cx="8229600" cy="5897563"/>
          </a:xfrm>
        </p:spPr>
        <p:txBody>
          <a:bodyPr>
            <a:normAutofit fontScale="92500" lnSpcReduction="20000"/>
          </a:bodyPr>
          <a:lstStyle/>
          <a:p>
            <a:r>
              <a:rPr lang="en-US" dirty="0" smtClean="0">
                <a:effectLst>
                  <a:outerShdw blurRad="38100" dist="38100" dir="2700000" algn="tl">
                    <a:srgbClr val="000000">
                      <a:alpha val="43137"/>
                    </a:srgbClr>
                  </a:outerShdw>
                </a:effectLst>
              </a:rPr>
              <a:t>2 Thessalonians 1:3 ESV - </a:t>
            </a:r>
            <a:r>
              <a:rPr lang="en-US" b="1" dirty="0" smtClean="0">
                <a:effectLst>
                  <a:outerShdw blurRad="38100" dist="38100" dir="2700000" algn="tl">
                    <a:srgbClr val="000000">
                      <a:alpha val="43137"/>
                    </a:srgbClr>
                  </a:outerShdw>
                </a:effectLst>
              </a:rPr>
              <a:t>We ought always to give thanks to God for you, brothers, as is right, because your faith is growing abundantly, and the love of every one of you for one another is increasing.</a:t>
            </a:r>
            <a:r>
              <a:rPr lang="en-US" dirty="0" smtClean="0">
                <a:effectLst>
                  <a:outerShdw blurRad="38100" dist="38100" dir="2700000" algn="tl">
                    <a:srgbClr val="000000">
                      <a:alpha val="43137"/>
                    </a:srgbClr>
                  </a:outerShdw>
                </a:effectLst>
              </a:rPr>
              <a:t> </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Thessalonians 4:10 ESV - </a:t>
            </a:r>
            <a:r>
              <a:rPr lang="en-US" b="1" dirty="0" smtClean="0">
                <a:effectLst>
                  <a:outerShdw blurRad="38100" dist="38100" dir="2700000" algn="tl">
                    <a:srgbClr val="000000">
                      <a:alpha val="43137"/>
                    </a:srgbClr>
                  </a:outerShdw>
                </a:effectLst>
              </a:rPr>
              <a:t>And in fact, you do love all of God's family throughout Macedonia. Yet we urge you, brothers and sisters, to do so more and </a:t>
            </a:r>
            <a:r>
              <a:rPr lang="en-US" b="1" dirty="0" smtClean="0">
                <a:effectLst>
                  <a:outerShdw blurRad="38100" dist="38100" dir="2700000" algn="tl">
                    <a:srgbClr val="000000">
                      <a:alpha val="43137"/>
                    </a:srgbClr>
                  </a:outerShdw>
                </a:effectLst>
              </a:rPr>
              <a:t>more</a:t>
            </a:r>
          </a:p>
          <a:p>
            <a:pPr>
              <a:buNone/>
            </a:pP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Thessalonians 3:12 ESV - </a:t>
            </a:r>
            <a:r>
              <a:rPr lang="en-US" b="1" dirty="0" smtClean="0">
                <a:effectLst>
                  <a:outerShdw blurRad="38100" dist="38100" dir="2700000" algn="tl">
                    <a:srgbClr val="000000">
                      <a:alpha val="43137"/>
                    </a:srgbClr>
                  </a:outerShdw>
                </a:effectLst>
              </a:rPr>
              <a:t>and may the Lord make you increase and abound in love for one another and for all, as we do for you</a:t>
            </a:r>
            <a:endParaRPr lang="en-US"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838200"/>
            <a:ext cx="8991600" cy="1143000"/>
          </a:xfrm>
        </p:spPr>
        <p:txBody>
          <a:bodyPr>
            <a:noAutofit/>
          </a:bodyPr>
          <a:lstStyle/>
          <a:p>
            <a:r>
              <a:rPr lang="en-US" sz="3600" b="1" dirty="0" smtClean="0">
                <a:effectLst>
                  <a:outerShdw blurRad="38100" dist="38100" dir="2700000" algn="tl">
                    <a:srgbClr val="000000">
                      <a:alpha val="43137"/>
                    </a:srgbClr>
                  </a:outerShdw>
                </a:effectLst>
              </a:rPr>
              <a:t>Love one another with brotherly affection. Outdo one another in showing honor</a:t>
            </a:r>
            <a:r>
              <a:rPr lang="en-US" sz="3600" b="1" dirty="0" smtClean="0">
                <a:effectLst>
                  <a:outerShdw blurRad="38100" dist="38100" dir="2700000" algn="tl">
                    <a:srgbClr val="000000">
                      <a:alpha val="43137"/>
                    </a:srgbClr>
                  </a:outerShdw>
                </a:effectLst>
              </a:rPr>
              <a:t>.</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12:10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8839200" cy="1143000"/>
          </a:xfrm>
        </p:spPr>
        <p:txBody>
          <a:bodyPr>
            <a:noAutofit/>
          </a:bodyPr>
          <a:lstStyle/>
          <a:p>
            <a:r>
              <a:rPr lang="en-US" sz="3600" b="1" dirty="0" smtClean="0">
                <a:effectLst>
                  <a:outerShdw blurRad="38100" dist="38100" dir="2700000" algn="tl">
                    <a:srgbClr val="000000">
                      <a:alpha val="43137"/>
                    </a:srgbClr>
                  </a:outerShdw>
                </a:effectLst>
              </a:rPr>
              <a:t>Whoever covers an offense seeks love, but he who repeats a matter separates close friends.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Proverbs 17:9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8839200" cy="1143000"/>
          </a:xfrm>
        </p:spPr>
        <p:txBody>
          <a:bodyPr>
            <a:noAutofit/>
          </a:bodyPr>
          <a:lstStyle/>
          <a:p>
            <a:r>
              <a:rPr lang="en-US" sz="3600" b="1" dirty="0" smtClean="0">
                <a:effectLst>
                  <a:outerShdw blurRad="38100" dist="38100" dir="2700000" algn="tl">
                    <a:srgbClr val="000000">
                      <a:alpha val="43137"/>
                    </a:srgbClr>
                  </a:outerShdw>
                </a:effectLst>
              </a:rPr>
              <a:t>By this all people will know that you are my disciples, if you have love for one another</a:t>
            </a:r>
            <a:r>
              <a:rPr lang="en-US" sz="3600" b="1" dirty="0" smtClean="0">
                <a:effectLst>
                  <a:outerShdw blurRad="38100" dist="38100" dir="2700000" algn="tl">
                    <a:srgbClr val="000000">
                      <a:alpha val="43137"/>
                    </a:srgbClr>
                  </a:outerShdw>
                </a:effectLst>
              </a:rPr>
              <a:t>.”</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13:35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3200"/>
            <a:ext cx="8839200" cy="1143000"/>
          </a:xfrm>
        </p:spPr>
        <p:txBody>
          <a:bodyPr>
            <a:noAutofit/>
          </a:bodyPr>
          <a:lstStyle/>
          <a:p>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Beloved, let us love one another, for love is from God, and whoever loves has been born of God and knows God. </a:t>
            </a:r>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Anyone who does not love does not know God, because God is love.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In this the love of God was made manifest among us, that God sent his only Son into the world, so that we might live through him.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In this is love, not that we have loved God but that he loved us and sent his Son to be the propitiation for our sins.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Beloved, if God so loved us, we also ought to love one another. </a:t>
            </a:r>
            <a:r>
              <a:rPr lang="en-US" sz="2800" b="1" baseline="30000" dirty="0" smtClean="0">
                <a:effectLst>
                  <a:outerShdw blurRad="38100" dist="38100" dir="2700000" algn="tl">
                    <a:srgbClr val="000000">
                      <a:alpha val="43137"/>
                    </a:srgbClr>
                  </a:outerShdw>
                </a:effectLst>
              </a:rPr>
              <a:t>12 </a:t>
            </a:r>
            <a:r>
              <a:rPr lang="en-US" sz="2800" b="1" dirty="0" smtClean="0">
                <a:effectLst>
                  <a:outerShdw blurRad="38100" dist="38100" dir="2700000" algn="tl">
                    <a:srgbClr val="000000">
                      <a:alpha val="43137"/>
                    </a:srgbClr>
                  </a:outerShdw>
                </a:effectLst>
              </a:rPr>
              <a:t>No one has ever seen God; if we love one another, God abides in us and his love is perfected in us. </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a:t>
            </a:r>
            <a:r>
              <a:rPr lang="en-US" sz="2800" b="1" dirty="0" smtClean="0">
                <a:effectLst>
                  <a:outerShdw blurRad="38100" dist="38100" dir="2700000" algn="tl">
                    <a:srgbClr val="000000">
                      <a:alpha val="43137"/>
                    </a:srgbClr>
                  </a:outerShdw>
                </a:effectLst>
              </a:rPr>
              <a:t>John 4:7-12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43000"/>
            <a:ext cx="8839200" cy="1143000"/>
          </a:xfrm>
        </p:spPr>
        <p:txBody>
          <a:bodyPr>
            <a:noAutofit/>
          </a:bodyPr>
          <a:lstStyle/>
          <a:p>
            <a:r>
              <a:rPr lang="en-US" sz="3600" b="1" dirty="0" smtClean="0">
                <a:effectLst>
                  <a:outerShdw blurRad="38100" dist="38100" dir="2700000" algn="tl">
                    <a:srgbClr val="000000">
                      <a:alpha val="43137"/>
                    </a:srgbClr>
                  </a:outerShdw>
                </a:effectLst>
              </a:rPr>
              <a:t>Having purified your souls by your obedience to the truth for a sincere brotherly love, love one another earnestly from a pure heart</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1:22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09800"/>
            <a:ext cx="8839200" cy="1143000"/>
          </a:xfrm>
        </p:spPr>
        <p:txBody>
          <a:bodyPr>
            <a:noAutofit/>
          </a:bodyPr>
          <a:lstStyle/>
          <a:p>
            <a:r>
              <a:rPr lang="en-US" sz="3600" b="1" baseline="30000" dirty="0" smtClean="0">
                <a:effectLst>
                  <a:outerShdw blurRad="38100" dist="38100" dir="2700000" algn="tl">
                    <a:srgbClr val="000000">
                      <a:alpha val="43137"/>
                    </a:srgbClr>
                  </a:outerShdw>
                </a:effectLst>
              </a:rPr>
              <a:t>4 </a:t>
            </a:r>
            <a:r>
              <a:rPr lang="en-US" sz="3600" b="1" dirty="0" smtClean="0">
                <a:effectLst>
                  <a:outerShdw blurRad="38100" dist="38100" dir="2700000" algn="tl">
                    <a:srgbClr val="000000">
                      <a:alpha val="43137"/>
                    </a:srgbClr>
                  </a:outerShdw>
                </a:effectLst>
              </a:rPr>
              <a:t>Love is patient and kind; love does not envy or boast; it is not arrogant </a:t>
            </a:r>
            <a:r>
              <a:rPr lang="en-US" sz="3600" b="1" baseline="30000" dirty="0" smtClean="0">
                <a:effectLst>
                  <a:outerShdw blurRad="38100" dist="38100" dir="2700000" algn="tl">
                    <a:srgbClr val="000000">
                      <a:alpha val="43137"/>
                    </a:srgbClr>
                  </a:outerShdw>
                </a:effectLst>
              </a:rPr>
              <a:t>5 </a:t>
            </a:r>
            <a:r>
              <a:rPr lang="en-US" sz="3600" b="1" dirty="0" smtClean="0">
                <a:effectLst>
                  <a:outerShdw blurRad="38100" dist="38100" dir="2700000" algn="tl">
                    <a:srgbClr val="000000">
                      <a:alpha val="43137"/>
                    </a:srgbClr>
                  </a:outerShdw>
                </a:effectLst>
              </a:rPr>
              <a:t>or rude. It does not insist on its own way; it is not irritable or resentful; </a:t>
            </a:r>
            <a:r>
              <a:rPr lang="en-US" sz="3600" b="1" baseline="30000" dirty="0" smtClean="0">
                <a:effectLst>
                  <a:outerShdw blurRad="38100" dist="38100" dir="2700000" algn="tl">
                    <a:srgbClr val="000000">
                      <a:alpha val="43137"/>
                    </a:srgbClr>
                  </a:outerShdw>
                </a:effectLst>
              </a:rPr>
              <a:t>6 </a:t>
            </a:r>
            <a:r>
              <a:rPr lang="en-US" sz="3600" b="1" dirty="0" smtClean="0">
                <a:effectLst>
                  <a:outerShdw blurRad="38100" dist="38100" dir="2700000" algn="tl">
                    <a:srgbClr val="000000">
                      <a:alpha val="43137"/>
                    </a:srgbClr>
                  </a:outerShdw>
                </a:effectLst>
              </a:rPr>
              <a:t>it does not rejoice at wrongdoing, but rejoices with the truth. </a:t>
            </a:r>
            <a:r>
              <a:rPr lang="en-US" sz="3600" b="1" baseline="30000" dirty="0" smtClean="0">
                <a:effectLst>
                  <a:outerShdw blurRad="38100" dist="38100" dir="2700000" algn="tl">
                    <a:srgbClr val="000000">
                      <a:alpha val="43137"/>
                    </a:srgbClr>
                  </a:outerShdw>
                </a:effectLst>
              </a:rPr>
              <a:t>7 </a:t>
            </a:r>
            <a:r>
              <a:rPr lang="en-US" sz="3600" b="1" dirty="0" smtClean="0">
                <a:effectLst>
                  <a:outerShdw blurRad="38100" dist="38100" dir="2700000" algn="tl">
                    <a:srgbClr val="000000">
                      <a:alpha val="43137"/>
                    </a:srgbClr>
                  </a:outerShdw>
                </a:effectLst>
              </a:rPr>
              <a:t>Love bears all things, believes all things, hopes all things, endures all things.  </a:t>
            </a:r>
            <a:r>
              <a:rPr lang="en-US" sz="3600" b="1" baseline="30000" dirty="0" smtClean="0">
                <a:effectLst>
                  <a:outerShdw blurRad="38100" dist="38100" dir="2700000" algn="tl">
                    <a:srgbClr val="000000">
                      <a:alpha val="43137"/>
                    </a:srgbClr>
                  </a:outerShdw>
                </a:effectLst>
              </a:rPr>
              <a:t>8 </a:t>
            </a:r>
            <a:r>
              <a:rPr lang="en-US" sz="3600" b="1" dirty="0" smtClean="0">
                <a:effectLst>
                  <a:outerShdw blurRad="38100" dist="38100" dir="2700000" algn="tl">
                    <a:srgbClr val="000000">
                      <a:alpha val="43137"/>
                    </a:srgbClr>
                  </a:outerShdw>
                </a:effectLst>
              </a:rPr>
              <a:t>Love never ends.</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Corinthians 13:4-8a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3200"/>
            <a:ext cx="8839200" cy="1143000"/>
          </a:xfrm>
        </p:spPr>
        <p:txBody>
          <a:bodyPr>
            <a:noAutofit/>
          </a:bodyPr>
          <a:lstStyle/>
          <a:p>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Put on then, as God's chosen ones, holy and beloved, compassionate hearts, kindness, humility, meekness, and patience, </a:t>
            </a:r>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bearing with one another and, if one has a complaint against another, forgiving each other; as the Lord has forgiven you, so you also must forgive. </a:t>
            </a:r>
            <a:r>
              <a:rPr lang="en-US" sz="3200" b="1" baseline="30000" dirty="0" smtClean="0">
                <a:effectLst>
                  <a:outerShdw blurRad="38100" dist="38100" dir="2700000" algn="tl">
                    <a:srgbClr val="000000">
                      <a:alpha val="43137"/>
                    </a:srgbClr>
                  </a:outerShdw>
                </a:effectLst>
              </a:rPr>
              <a:t>14 </a:t>
            </a:r>
            <a:r>
              <a:rPr lang="en-US" sz="3200" b="1" dirty="0" smtClean="0">
                <a:effectLst>
                  <a:outerShdw blurRad="38100" dist="38100" dir="2700000" algn="tl">
                    <a:srgbClr val="000000">
                      <a:alpha val="43137"/>
                    </a:srgbClr>
                  </a:outerShdw>
                </a:effectLst>
              </a:rPr>
              <a:t>And above all these put on love, which binds everything together in perfect harmony. </a:t>
            </a:r>
            <a:r>
              <a:rPr lang="en-US" sz="3200" b="1" baseline="30000" dirty="0" smtClean="0">
                <a:effectLst>
                  <a:outerShdw blurRad="38100" dist="38100" dir="2700000" algn="tl">
                    <a:srgbClr val="000000">
                      <a:alpha val="43137"/>
                    </a:srgbClr>
                  </a:outerShdw>
                </a:effectLst>
              </a:rPr>
              <a:t>15 </a:t>
            </a:r>
            <a:r>
              <a:rPr lang="en-US" sz="3200" b="1" dirty="0" smtClean="0">
                <a:effectLst>
                  <a:outerShdw blurRad="38100" dist="38100" dir="2700000" algn="tl">
                    <a:srgbClr val="000000">
                      <a:alpha val="43137"/>
                    </a:srgbClr>
                  </a:outerShdw>
                </a:effectLst>
              </a:rPr>
              <a:t>And let the peace of Christ rule in your hearts, to which indeed you were called in one body. And be thankful.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Colossians 3:12-15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0"/>
            <a:ext cx="8839200" cy="1143000"/>
          </a:xfrm>
        </p:spPr>
        <p:txBody>
          <a:bodyPr>
            <a:noAutofit/>
          </a:bodyPr>
          <a:lstStyle/>
          <a:p>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with all humility and </a:t>
            </a:r>
            <a:r>
              <a:rPr lang="en-US" sz="3200" b="1" dirty="0" smtClean="0">
                <a:effectLst>
                  <a:outerShdw blurRad="38100" dist="38100" dir="2700000" algn="tl">
                    <a:srgbClr val="000000">
                      <a:alpha val="43137"/>
                    </a:srgbClr>
                  </a:outerShdw>
                </a:effectLst>
              </a:rPr>
              <a:t>gentleness, with</a:t>
            </a:r>
            <a:r>
              <a:rPr lang="en-US" sz="3200" b="1" dirty="0" smtClean="0">
                <a:effectLst>
                  <a:outerShdw blurRad="38100" dist="38100" dir="2700000" algn="tl">
                    <a:srgbClr val="000000">
                      <a:alpha val="43137"/>
                    </a:srgbClr>
                  </a:outerShdw>
                </a:effectLst>
              </a:rPr>
              <a:t> patience, bearing with one another in love, </a:t>
            </a:r>
            <a:r>
              <a:rPr lang="en-US" sz="3200" b="1" baseline="30000" dirty="0" smtClean="0">
                <a:effectLst>
                  <a:outerShdw blurRad="38100" dist="38100" dir="2700000" algn="tl">
                    <a:srgbClr val="000000">
                      <a:alpha val="43137"/>
                    </a:srgbClr>
                  </a:outerShdw>
                </a:effectLst>
              </a:rPr>
              <a:t>3 </a:t>
            </a:r>
            <a:r>
              <a:rPr lang="en-US" sz="3200" b="1" dirty="0" smtClean="0">
                <a:effectLst>
                  <a:outerShdw blurRad="38100" dist="38100" dir="2700000" algn="tl">
                    <a:srgbClr val="000000">
                      <a:alpha val="43137"/>
                    </a:srgbClr>
                  </a:outerShdw>
                </a:effectLst>
              </a:rPr>
              <a:t>eager to maintain the unity of the Spirit in the bond of peace. </a:t>
            </a:r>
            <a:r>
              <a:rPr lang="en-US" sz="3200" b="1" baseline="30000" dirty="0" smtClean="0">
                <a:effectLst>
                  <a:outerShdw blurRad="38100" dist="38100" dir="2700000" algn="tl">
                    <a:srgbClr val="000000">
                      <a:alpha val="43137"/>
                    </a:srgbClr>
                  </a:outerShdw>
                </a:effectLst>
              </a:rPr>
              <a:t>4 </a:t>
            </a:r>
            <a:r>
              <a:rPr lang="en-US" sz="3200" b="1" dirty="0" smtClean="0">
                <a:effectLst>
                  <a:outerShdw blurRad="38100" dist="38100" dir="2700000" algn="tl">
                    <a:srgbClr val="000000">
                      <a:alpha val="43137"/>
                    </a:srgbClr>
                  </a:outerShdw>
                </a:effectLst>
              </a:rPr>
              <a:t>There is one body and one Spirit—just as you were called to the one hope that belongs to your call— </a:t>
            </a:r>
            <a:r>
              <a:rPr lang="en-US" sz="3200" b="1" baseline="30000" dirty="0" smtClean="0">
                <a:effectLst>
                  <a:outerShdw blurRad="38100" dist="38100" dir="2700000" algn="tl">
                    <a:srgbClr val="000000">
                      <a:alpha val="43137"/>
                    </a:srgbClr>
                  </a:outerShdw>
                </a:effectLst>
              </a:rPr>
              <a:t>5 </a:t>
            </a:r>
            <a:r>
              <a:rPr lang="en-US" sz="3200" b="1" dirty="0" smtClean="0">
                <a:effectLst>
                  <a:outerShdw blurRad="38100" dist="38100" dir="2700000" algn="tl">
                    <a:srgbClr val="000000">
                      <a:alpha val="43137"/>
                    </a:srgbClr>
                  </a:outerShdw>
                </a:effectLst>
              </a:rPr>
              <a:t>one Lord, one faith, one baptism, </a:t>
            </a:r>
            <a:r>
              <a:rPr lang="en-US" sz="3200" b="1" baseline="30000" dirty="0" smtClean="0">
                <a:effectLst>
                  <a:outerShdw blurRad="38100" dist="38100" dir="2700000" algn="tl">
                    <a:srgbClr val="000000">
                      <a:alpha val="43137"/>
                    </a:srgbClr>
                  </a:outerShdw>
                </a:effectLst>
              </a:rPr>
              <a:t>6 </a:t>
            </a:r>
            <a:r>
              <a:rPr lang="en-US" sz="3200" b="1" dirty="0" smtClean="0">
                <a:effectLst>
                  <a:outerShdw blurRad="38100" dist="38100" dir="2700000" algn="tl">
                    <a:srgbClr val="000000">
                      <a:alpha val="43137"/>
                    </a:srgbClr>
                  </a:outerShdw>
                </a:effectLst>
              </a:rPr>
              <a:t>one God and Father of all, who is over all and through all and in all.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Ephesians 4:2-6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199</Words>
  <Application>Microsoft Office PowerPoint</Application>
  <PresentationFormat>On-screen Show (4:3)</PresentationFormat>
  <Paragraphs>16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7 The end of all things is at hand; therefore be self-controlled and sober-minded for the sake of your prayers. 8 Above all, keep loving one another earnestly, since love covers a multitude of sins. 9 Show hospitality to one another without grumbling. 10 As each has received a gift, use it to serve one another, as good stewards of God's varied grace: 11 whoever speaks, as one who speaks oracles of God; whoever serves, as one who serves by the strength that God supplies—in order that in everything God may be glorified through Jesus Christ. To him belong glory and dominion forever and ever. Amen.   1 Peter 4:7-11 ESV</vt:lpstr>
      <vt:lpstr>36 “Teacher, which is the great commandment in the Law?” 37 And he said to him, “You shall love the Lord your God with all your heart and with all your soul and with all your mind. 38 This is the great and first commandment. 39 And a second is like it: You shall love your neighbor as yourself. 40 On these two commandments depend all the Law and the Prophets.”   Matthew 22:36-40 ESV</vt:lpstr>
      <vt:lpstr>A new commandment I give to you, that you love one another: just as I have loved you, you also are to love one another.  John 13:34 ESV</vt:lpstr>
      <vt:lpstr>Slide 5</vt:lpstr>
      <vt:lpstr>Love one another with brotherly affection. Outdo one another in showing honor.  Romans 12:10 ESV</vt:lpstr>
      <vt:lpstr>Whoever covers an offense seeks love, but he who repeats a matter separates close friends.   Proverbs 17:9 ESV</vt:lpstr>
      <vt:lpstr>By this all people will know that you are my disciples, if you have love for one another.”  John 13:35 ESV</vt:lpstr>
      <vt:lpstr>7 Beloved, let us love one another, for love is from God, and whoever loves has been born of God and knows God. 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11 Beloved, if God so loved us, we also ought to love one another. 12 No one has ever seen God; if we love one another, God abides in us and his love is perfected in us.   1 John 4:7-12 ESV</vt:lpstr>
      <vt:lpstr>Having purified your souls by your obedience to the truth for a sincere brotherly love, love one another earnestly from a pure heart  1 Peter 1:22 ESV</vt:lpstr>
      <vt:lpstr>4 Love is patient and kind; love does not envy or boast; it is not arrogant 5 or rude. It does not insist on its own way; it is not irritable or resentful; 6 it does not rejoice at wrongdoing, but rejoices with the truth. 7 Love bears all things, believes all things, hopes all things, endures all things.  8 Love never ends.  1 Corinthians 13:4-8a ESV</vt:lpstr>
      <vt:lpstr>12 Put on then, as God's chosen ones, holy and beloved, compassionate hearts, kindness, humility, meekness, and patience, 13 bearing with one another and, if one has a complaint against another, forgiving each other; as the Lord has forgiven you, so you also must forgive. 14 And above all these put on love, which binds everything together in perfect harmony. 15 And let the peace of Christ rule in your hearts, to which indeed you were called in one body. And be thankful.   Colossians 3:12-15 ESV</vt:lpstr>
      <vt:lpstr>2 with all humility and gentleness, with patience, bearing with one another in love, 3 eager to maintain the unity of the Spirit in the bond of peace. 4 There is one body and one Spirit—just as you were called to the one hope that belongs to your call— 5 one Lord, one faith, one baptism, 6 one God and Father of all, who is over all and through all and in all.   Ephesians 4:2-6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35</cp:revision>
  <dcterms:created xsi:type="dcterms:W3CDTF">2015-07-05T02:39:43Z</dcterms:created>
  <dcterms:modified xsi:type="dcterms:W3CDTF">2016-01-17T03:08:30Z</dcterms:modified>
</cp:coreProperties>
</file>