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335" r:id="rId3"/>
    <p:sldId id="336" r:id="rId4"/>
    <p:sldId id="344" r:id="rId5"/>
    <p:sldId id="357" r:id="rId6"/>
    <p:sldId id="347" r:id="rId7"/>
    <p:sldId id="358" r:id="rId8"/>
    <p:sldId id="348"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70" d="100"/>
          <a:sy n="70" d="100"/>
        </p:scale>
        <p:origin x="-1410" y="-78"/>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1/3/2016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1/3/2016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Subtitle 3"/>
          <p:cNvSpPr>
            <a:spLocks noGrp="1"/>
          </p:cNvSpPr>
          <p:nvPr>
            <p:ph type="subTitle"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590800"/>
            <a:ext cx="8915400" cy="1143000"/>
          </a:xfrm>
        </p:spPr>
        <p:txBody>
          <a:bodyPr>
            <a:noAutofit/>
          </a:bodyPr>
          <a:lstStyle/>
          <a:p>
            <a:r>
              <a:rPr lang="en-US" sz="2800" b="1" baseline="30000" dirty="0" smtClean="0">
                <a:effectLst>
                  <a:outerShdw blurRad="38100" dist="38100" dir="2700000" algn="tl">
                    <a:srgbClr val="000000">
                      <a:alpha val="43137"/>
                    </a:srgbClr>
                  </a:outerShdw>
                </a:effectLst>
              </a:rPr>
              <a:t>7 </a:t>
            </a:r>
            <a:r>
              <a:rPr lang="en-US" sz="2800" b="1" dirty="0" smtClean="0">
                <a:effectLst>
                  <a:outerShdw blurRad="38100" dist="38100" dir="2700000" algn="tl">
                    <a:srgbClr val="000000">
                      <a:alpha val="43137"/>
                    </a:srgbClr>
                  </a:outerShdw>
                </a:effectLst>
              </a:rPr>
              <a:t>The end of all things is at hand; therefore be self-controlled and sober-minded for the sake of your prayers. </a:t>
            </a:r>
            <a:r>
              <a:rPr lang="en-US" sz="2800" b="1" baseline="30000" dirty="0" smtClean="0">
                <a:effectLst>
                  <a:outerShdw blurRad="38100" dist="38100" dir="2700000" algn="tl">
                    <a:srgbClr val="000000">
                      <a:alpha val="43137"/>
                    </a:srgbClr>
                  </a:outerShdw>
                </a:effectLst>
              </a:rPr>
              <a:t>8 </a:t>
            </a:r>
            <a:r>
              <a:rPr lang="en-US" sz="2800" b="1" dirty="0" smtClean="0">
                <a:effectLst>
                  <a:outerShdw blurRad="38100" dist="38100" dir="2700000" algn="tl">
                    <a:srgbClr val="000000">
                      <a:alpha val="43137"/>
                    </a:srgbClr>
                  </a:outerShdw>
                </a:effectLst>
              </a:rPr>
              <a:t>Above all, keep loving one another earnestly, since love covers a multitude of sins. </a:t>
            </a:r>
            <a:r>
              <a:rPr lang="en-US" sz="2800" b="1" baseline="30000" dirty="0" smtClean="0">
                <a:effectLst>
                  <a:outerShdw blurRad="38100" dist="38100" dir="2700000" algn="tl">
                    <a:srgbClr val="000000">
                      <a:alpha val="43137"/>
                    </a:srgbClr>
                  </a:outerShdw>
                </a:effectLst>
              </a:rPr>
              <a:t>9 </a:t>
            </a:r>
            <a:r>
              <a:rPr lang="en-US" sz="2800" b="1" dirty="0" smtClean="0">
                <a:effectLst>
                  <a:outerShdw blurRad="38100" dist="38100" dir="2700000" algn="tl">
                    <a:srgbClr val="000000">
                      <a:alpha val="43137"/>
                    </a:srgbClr>
                  </a:outerShdw>
                </a:effectLst>
              </a:rPr>
              <a:t>Show hospitality to one another without grumbling. </a:t>
            </a:r>
            <a:r>
              <a:rPr lang="en-US" sz="2800" b="1" baseline="30000" dirty="0" smtClean="0">
                <a:effectLst>
                  <a:outerShdw blurRad="38100" dist="38100" dir="2700000" algn="tl">
                    <a:srgbClr val="000000">
                      <a:alpha val="43137"/>
                    </a:srgbClr>
                  </a:outerShdw>
                </a:effectLst>
              </a:rPr>
              <a:t>10 </a:t>
            </a:r>
            <a:r>
              <a:rPr lang="en-US" sz="2800" b="1" dirty="0" smtClean="0">
                <a:effectLst>
                  <a:outerShdw blurRad="38100" dist="38100" dir="2700000" algn="tl">
                    <a:srgbClr val="000000">
                      <a:alpha val="43137"/>
                    </a:srgbClr>
                  </a:outerShdw>
                </a:effectLst>
              </a:rPr>
              <a:t>As each has received a gift, use it to serve one another, as good stewards of God's varied grace: </a:t>
            </a:r>
            <a:r>
              <a:rPr lang="en-US" sz="2800" b="1" baseline="30000" dirty="0" smtClean="0">
                <a:effectLst>
                  <a:outerShdw blurRad="38100" dist="38100" dir="2700000" algn="tl">
                    <a:srgbClr val="000000">
                      <a:alpha val="43137"/>
                    </a:srgbClr>
                  </a:outerShdw>
                </a:effectLst>
              </a:rPr>
              <a:t>11 </a:t>
            </a:r>
            <a:r>
              <a:rPr lang="en-US" sz="2800" b="1" dirty="0" smtClean="0">
                <a:effectLst>
                  <a:outerShdw blurRad="38100" dist="38100" dir="2700000" algn="tl">
                    <a:srgbClr val="000000">
                      <a:alpha val="43137"/>
                    </a:srgbClr>
                  </a:outerShdw>
                </a:effectLst>
              </a:rPr>
              <a:t>whoever speaks, as one who speaks oracles of God; whoever serves, as one who serves by the strength that God supplies—in order that in everything God may be glorified through Jesus Christ. To him belong glory and dominion forever and ever. Amen.</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a:t>
            </a:r>
            <a:r>
              <a:rPr lang="en-US" sz="2400" b="1" dirty="0" smtClean="0">
                <a:effectLst>
                  <a:outerShdw blurRad="38100" dist="38100" dir="2700000" algn="tl">
                    <a:srgbClr val="000000">
                      <a:alpha val="43137"/>
                    </a:srgbClr>
                  </a:outerShdw>
                </a:effectLst>
              </a:rPr>
              <a:t>4:7-11 </a:t>
            </a:r>
            <a:r>
              <a:rPr lang="en-US" sz="2400" b="1" dirty="0" smtClean="0">
                <a:effectLst>
                  <a:outerShdw blurRad="38100" dist="38100" dir="2700000" algn="tl">
                    <a:srgbClr val="000000">
                      <a:alpha val="43137"/>
                    </a:srgbClr>
                  </a:outerShdw>
                </a:effectLst>
              </a:rPr>
              <a:t>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57400"/>
            <a:ext cx="8686800" cy="1143000"/>
          </a:xfrm>
        </p:spPr>
        <p:txBody>
          <a:bodyPr>
            <a:noAutofit/>
          </a:bodyPr>
          <a:lstStyle/>
          <a:p>
            <a:r>
              <a:rPr lang="en-US" sz="3200" b="1" dirty="0" smtClean="0">
                <a:effectLst>
                  <a:outerShdw blurRad="38100" dist="38100" dir="2700000" algn="tl">
                    <a:srgbClr val="000000">
                      <a:alpha val="43137"/>
                    </a:srgbClr>
                  </a:outerShdw>
                </a:effectLst>
              </a:rPr>
              <a:t>“Let not your hearts be troubled. Believe in God; believe also in me. </a:t>
            </a:r>
            <a:r>
              <a:rPr lang="en-US" sz="3200" b="1" baseline="30000" dirty="0" smtClean="0">
                <a:effectLst>
                  <a:outerShdw blurRad="38100" dist="38100" dir="2700000" algn="tl">
                    <a:srgbClr val="000000">
                      <a:alpha val="43137"/>
                    </a:srgbClr>
                  </a:outerShdw>
                </a:effectLst>
              </a:rPr>
              <a:t>2 </a:t>
            </a:r>
            <a:r>
              <a:rPr lang="en-US" sz="3200" b="1" dirty="0" smtClean="0">
                <a:effectLst>
                  <a:outerShdw blurRad="38100" dist="38100" dir="2700000" algn="tl">
                    <a:srgbClr val="000000">
                      <a:alpha val="43137"/>
                    </a:srgbClr>
                  </a:outerShdw>
                </a:effectLst>
              </a:rPr>
              <a:t>In my Father's house are many rooms. If it were not so, would I have told you that I go to prepare a place for you?</a:t>
            </a:r>
            <a:r>
              <a:rPr lang="en-US" sz="3200" b="1" baseline="30000" dirty="0" smtClean="0">
                <a:effectLst>
                  <a:outerShdw blurRad="38100" dist="38100" dir="2700000" algn="tl">
                    <a:srgbClr val="000000">
                      <a:alpha val="43137"/>
                    </a:srgbClr>
                  </a:outerShdw>
                </a:effectLst>
              </a:rPr>
              <a:t>  3 </a:t>
            </a:r>
            <a:r>
              <a:rPr lang="en-US" sz="3200" b="1" dirty="0" smtClean="0">
                <a:effectLst>
                  <a:outerShdw blurRad="38100" dist="38100" dir="2700000" algn="tl">
                    <a:srgbClr val="000000">
                      <a:alpha val="43137"/>
                    </a:srgbClr>
                  </a:outerShdw>
                </a:effectLst>
              </a:rPr>
              <a:t>And if I go and prepare a place for you, I will come again and will take you to myself, that where I am you may be also. </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John 14:1-3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47800"/>
            <a:ext cx="8686800" cy="1143000"/>
          </a:xfrm>
        </p:spPr>
        <p:txBody>
          <a:bodyPr>
            <a:noAutofit/>
          </a:bodyPr>
          <a:lstStyle/>
          <a:p>
            <a:r>
              <a:rPr lang="en-US" sz="3600" b="1" baseline="30000" dirty="0" smtClean="0">
                <a:effectLst>
                  <a:outerShdw blurRad="38100" dist="38100" dir="2700000" algn="tl">
                    <a:srgbClr val="000000">
                      <a:alpha val="43137"/>
                    </a:srgbClr>
                  </a:outerShdw>
                </a:effectLst>
              </a:rPr>
              <a:t>11 </a:t>
            </a:r>
            <a:r>
              <a:rPr lang="en-US" sz="3600" b="1" dirty="0" smtClean="0">
                <a:effectLst>
                  <a:outerShdw blurRad="38100" dist="38100" dir="2700000" algn="tl">
                    <a:srgbClr val="000000">
                      <a:alpha val="43137"/>
                    </a:srgbClr>
                  </a:outerShdw>
                </a:effectLst>
              </a:rPr>
              <a:t>Besides this you know the time, that the hour has come for you to wake from sleep. For salvation is nearer to us now than when we first believed.</a:t>
            </a:r>
            <a:r>
              <a:rPr lang="en-US" sz="3600" dirty="0" smtClean="0">
                <a:effectLst>
                  <a:outerShdw blurRad="38100" dist="38100" dir="2700000" algn="tl">
                    <a:srgbClr val="000000">
                      <a:alpha val="43137"/>
                    </a:srgbClr>
                  </a:outerShdw>
                </a:effectLst>
              </a:rPr>
              <a:t> </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Romans 13:11 ESV</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686800" cy="1143000"/>
          </a:xfrm>
        </p:spPr>
        <p:txBody>
          <a:bodyPr>
            <a:noAutofit/>
          </a:bodyPr>
          <a:lstStyle/>
          <a:p>
            <a:pPr lvl="1" algn="ctr" rtl="0">
              <a:spcBef>
                <a:spcPct val="0"/>
              </a:spcBef>
            </a:pPr>
            <a:r>
              <a:rPr lang="en-US" sz="3200" b="1" baseline="30000" dirty="0">
                <a:effectLst>
                  <a:outerShdw blurRad="38100" dist="38100" dir="2700000" algn="tl">
                    <a:srgbClr val="000000">
                      <a:alpha val="43137"/>
                    </a:srgbClr>
                  </a:outerShdw>
                </a:effectLst>
              </a:rPr>
              <a:t>12 </a:t>
            </a:r>
            <a:r>
              <a:rPr lang="en-US" sz="3200" b="1" dirty="0">
                <a:effectLst>
                  <a:outerShdw blurRad="38100" dist="38100" dir="2700000" algn="tl">
                    <a:srgbClr val="000000">
                      <a:alpha val="43137"/>
                    </a:srgbClr>
                  </a:outerShdw>
                </a:effectLst>
              </a:rPr>
              <a:t>The night is far gone; the day is at hand. So then let us cast off the works of darkness and put on the armor of light. </a:t>
            </a:r>
            <a:r>
              <a:rPr lang="en-US" sz="3200" b="1" baseline="30000" dirty="0">
                <a:effectLst>
                  <a:outerShdw blurRad="38100" dist="38100" dir="2700000" algn="tl">
                    <a:srgbClr val="000000">
                      <a:alpha val="43137"/>
                    </a:srgbClr>
                  </a:outerShdw>
                </a:effectLst>
              </a:rPr>
              <a:t>13 </a:t>
            </a:r>
            <a:r>
              <a:rPr lang="en-US" sz="3200" b="1" dirty="0">
                <a:effectLst>
                  <a:outerShdw blurRad="38100" dist="38100" dir="2700000" algn="tl">
                    <a:srgbClr val="000000">
                      <a:alpha val="43137"/>
                    </a:srgbClr>
                  </a:outerShdw>
                </a:effectLst>
              </a:rPr>
              <a:t>Let us walk properly as in the daytime, not in orgies and drunkenness, not in sexual immorality and sensuality, not in quarreling and jealousy. </a:t>
            </a:r>
            <a:r>
              <a:rPr lang="en-US" sz="3200" b="1" baseline="30000" dirty="0">
                <a:effectLst>
                  <a:outerShdw blurRad="38100" dist="38100" dir="2700000" algn="tl">
                    <a:srgbClr val="000000">
                      <a:alpha val="43137"/>
                    </a:srgbClr>
                  </a:outerShdw>
                </a:effectLst>
              </a:rPr>
              <a:t>14 </a:t>
            </a:r>
            <a:r>
              <a:rPr lang="en-US" sz="3200" b="1" dirty="0">
                <a:effectLst>
                  <a:outerShdw blurRad="38100" dist="38100" dir="2700000" algn="tl">
                    <a:srgbClr val="000000">
                      <a:alpha val="43137"/>
                    </a:srgbClr>
                  </a:outerShdw>
                </a:effectLst>
              </a:rPr>
              <a:t>But put on the Lord Jesus Christ, and make no provision for the flesh, to gratify its desires. </a:t>
            </a:r>
            <a:r>
              <a:rPr lang="en-US" dirty="0"/>
              <a:t/>
            </a:r>
            <a:br>
              <a:rPr lang="en-US" dirty="0"/>
            </a:br>
            <a:r>
              <a:rPr lang="en-US" sz="5400" dirty="0" smtClean="0">
                <a:effectLst>
                  <a:outerShdw blurRad="38100" dist="38100" dir="2700000" algn="tl">
                    <a:srgbClr val="000000">
                      <a:alpha val="43137"/>
                    </a:srgbClr>
                  </a:outerShdw>
                </a:effectLst>
              </a:rPr>
              <a:t/>
            </a:r>
            <a:br>
              <a:rPr lang="en-US" sz="5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Romans 13:12-14 ESV</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pPr lvl="0"/>
            <a:r>
              <a:rPr lang="en-US" sz="3600" b="1" baseline="30000" dirty="0" smtClean="0">
                <a:effectLst>
                  <a:outerShdw blurRad="38100" dist="38100" dir="2700000" algn="tl">
                    <a:srgbClr val="000000">
                      <a:alpha val="43137"/>
                    </a:srgbClr>
                  </a:outerShdw>
                </a:effectLst>
              </a:rPr>
              <a:t>13 </a:t>
            </a:r>
            <a:r>
              <a:rPr lang="en-US" sz="3600" b="1" dirty="0" smtClean="0">
                <a:effectLst>
                  <a:outerShdw blurRad="38100" dist="38100" dir="2700000" algn="tl">
                    <a:srgbClr val="000000">
                      <a:alpha val="43137"/>
                    </a:srgbClr>
                  </a:outerShdw>
                </a:effectLst>
              </a:rPr>
              <a:t>Come now, you who say, “Today or tomorrow we will go into such and such a town and spend a year there and trade and make a profit”— </a:t>
            </a:r>
            <a:r>
              <a:rPr lang="en-US" sz="3600" b="1" baseline="30000" dirty="0" smtClean="0">
                <a:effectLst>
                  <a:outerShdw blurRad="38100" dist="38100" dir="2700000" algn="tl">
                    <a:srgbClr val="000000">
                      <a:alpha val="43137"/>
                    </a:srgbClr>
                  </a:outerShdw>
                </a:effectLst>
              </a:rPr>
              <a:t>14 </a:t>
            </a:r>
            <a:r>
              <a:rPr lang="en-US" sz="3600" b="1" dirty="0" smtClean="0">
                <a:effectLst>
                  <a:outerShdw blurRad="38100" dist="38100" dir="2700000" algn="tl">
                    <a:srgbClr val="000000">
                      <a:alpha val="43137"/>
                    </a:srgbClr>
                  </a:outerShdw>
                </a:effectLst>
              </a:rPr>
              <a:t>yet you do not know what tomorrow will bring. What is your life? For you are a mist that appears for a little time and then vanishes. </a:t>
            </a:r>
            <a:r>
              <a:rPr lang="en-US" sz="3600" b="1" baseline="30000" dirty="0" smtClean="0">
                <a:effectLst>
                  <a:outerShdw blurRad="38100" dist="38100" dir="2700000" algn="tl">
                    <a:srgbClr val="000000">
                      <a:alpha val="43137"/>
                    </a:srgbClr>
                  </a:outerShdw>
                </a:effectLst>
              </a:rPr>
              <a:t>15 </a:t>
            </a:r>
            <a:r>
              <a:rPr lang="en-US" sz="3600" b="1" dirty="0" smtClean="0">
                <a:effectLst>
                  <a:outerShdw blurRad="38100" dist="38100" dir="2700000" algn="tl">
                    <a:srgbClr val="000000">
                      <a:alpha val="43137"/>
                    </a:srgbClr>
                  </a:outerShdw>
                </a:effectLst>
              </a:rPr>
              <a:t>Instead you ought to say, “If the Lord wills, we will live and do this or that.”</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James 4:13-15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895600"/>
            <a:ext cx="8991600" cy="1143000"/>
          </a:xfrm>
        </p:spPr>
        <p:txBody>
          <a:bodyPr>
            <a:noAutofit/>
          </a:bodyPr>
          <a:lstStyle/>
          <a:p>
            <a:r>
              <a:rPr lang="en-US" sz="2600" b="1" baseline="30000" dirty="0" smtClean="0">
                <a:effectLst>
                  <a:outerShdw blurRad="38100" dist="38100" dir="2700000" algn="tl">
                    <a:srgbClr val="000000">
                      <a:alpha val="43137"/>
                    </a:srgbClr>
                  </a:outerShdw>
                </a:effectLst>
              </a:rPr>
              <a:t>8</a:t>
            </a:r>
            <a:r>
              <a:rPr lang="en-US" sz="2600" b="1" dirty="0" smtClean="0">
                <a:effectLst>
                  <a:outerShdw blurRad="38100" dist="38100" dir="2700000" algn="tl">
                    <a:srgbClr val="000000">
                      <a:alpha val="43137"/>
                    </a:srgbClr>
                  </a:outerShdw>
                </a:effectLst>
              </a:rPr>
              <a:t> But do not overlook this one fact, beloved, that with the Lord one day is as a thousand years, and a thousand years as one day. </a:t>
            </a:r>
            <a:r>
              <a:rPr lang="en-US" sz="2600" b="1" baseline="30000" dirty="0" smtClean="0">
                <a:effectLst>
                  <a:outerShdw blurRad="38100" dist="38100" dir="2700000" algn="tl">
                    <a:srgbClr val="000000">
                      <a:alpha val="43137"/>
                    </a:srgbClr>
                  </a:outerShdw>
                </a:effectLst>
              </a:rPr>
              <a:t>9</a:t>
            </a:r>
            <a:r>
              <a:rPr lang="en-US" sz="2600" b="1" dirty="0" smtClean="0">
                <a:effectLst>
                  <a:outerShdw blurRad="38100" dist="38100" dir="2700000" algn="tl">
                    <a:srgbClr val="000000">
                      <a:alpha val="43137"/>
                    </a:srgbClr>
                  </a:outerShdw>
                </a:effectLst>
              </a:rPr>
              <a:t> The Lord is not slow to fulfill his promise as some count slowness, but is patient toward you, not wishing that any should perish, but that all should reach repentance. </a:t>
            </a:r>
            <a:r>
              <a:rPr lang="en-US" sz="2600" b="1" baseline="30000" dirty="0" smtClean="0">
                <a:effectLst>
                  <a:outerShdw blurRad="38100" dist="38100" dir="2700000" algn="tl">
                    <a:srgbClr val="000000">
                      <a:alpha val="43137"/>
                    </a:srgbClr>
                  </a:outerShdw>
                </a:effectLst>
              </a:rPr>
              <a:t>10</a:t>
            </a:r>
            <a:r>
              <a:rPr lang="en-US" sz="2600" b="1" dirty="0" smtClean="0">
                <a:effectLst>
                  <a:outerShdw blurRad="38100" dist="38100" dir="2700000" algn="tl">
                    <a:srgbClr val="000000">
                      <a:alpha val="43137"/>
                    </a:srgbClr>
                  </a:outerShdw>
                </a:effectLst>
              </a:rPr>
              <a:t> But the day of the Lord will come like a thief, and then the heavens will pass away with a roar, and the heavenly bodies will be burned up and dissolved, and the earth and the works that are done on it will be exposed.  </a:t>
            </a:r>
            <a:r>
              <a:rPr lang="en-US" sz="2600" b="1" baseline="30000" dirty="0" smtClean="0">
                <a:effectLst>
                  <a:outerShdw blurRad="38100" dist="38100" dir="2700000" algn="tl">
                    <a:srgbClr val="000000">
                      <a:alpha val="43137"/>
                    </a:srgbClr>
                  </a:outerShdw>
                </a:effectLst>
              </a:rPr>
              <a:t>11</a:t>
            </a:r>
            <a:r>
              <a:rPr lang="en-US" sz="2600" b="1" dirty="0" smtClean="0">
                <a:effectLst>
                  <a:outerShdw blurRad="38100" dist="38100" dir="2700000" algn="tl">
                    <a:srgbClr val="000000">
                      <a:alpha val="43137"/>
                    </a:srgbClr>
                  </a:outerShdw>
                </a:effectLst>
              </a:rPr>
              <a:t> Since all these things are thus to be dissolved, what sort of people ought you to be in lives of holiness and godliness, </a:t>
            </a:r>
            <a:r>
              <a:rPr lang="en-US" sz="2600" b="1" baseline="30000" dirty="0" smtClean="0">
                <a:effectLst>
                  <a:outerShdw blurRad="38100" dist="38100" dir="2700000" algn="tl">
                    <a:srgbClr val="000000">
                      <a:alpha val="43137"/>
                    </a:srgbClr>
                  </a:outerShdw>
                </a:effectLst>
              </a:rPr>
              <a:t>12</a:t>
            </a:r>
            <a:r>
              <a:rPr lang="en-US" sz="2600" b="1" dirty="0" smtClean="0">
                <a:effectLst>
                  <a:outerShdw blurRad="38100" dist="38100" dir="2700000" algn="tl">
                    <a:srgbClr val="000000">
                      <a:alpha val="43137"/>
                    </a:srgbClr>
                  </a:outerShdw>
                </a:effectLst>
              </a:rPr>
              <a:t> waiting for and hastening the coming of the day of God, because of which the heavens will be set on fire and dissolved, and the heavenly bodies will melt as they burn! </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2 </a:t>
            </a:r>
            <a:r>
              <a:rPr lang="en-US" sz="2400" b="1" dirty="0" smtClean="0">
                <a:effectLst>
                  <a:outerShdw blurRad="38100" dist="38100" dir="2700000" algn="tl">
                    <a:srgbClr val="000000">
                      <a:alpha val="43137"/>
                    </a:srgbClr>
                  </a:outerShdw>
                </a:effectLst>
              </a:rPr>
              <a:t>Peter </a:t>
            </a:r>
            <a:r>
              <a:rPr lang="en-US" sz="2400" b="1" dirty="0" smtClean="0">
                <a:effectLst>
                  <a:outerShdw blurRad="38100" dist="38100" dir="2700000" algn="tl">
                    <a:srgbClr val="000000">
                      <a:alpha val="43137"/>
                    </a:srgbClr>
                  </a:outerShdw>
                </a:effectLst>
              </a:rPr>
              <a:t>3:8</a:t>
            </a:r>
            <a:r>
              <a:rPr lang="en-US" sz="2400" b="1" dirty="0" smtClean="0">
                <a:effectLst>
                  <a:outerShdw blurRad="38100" dist="38100" dir="2700000" algn="tl">
                    <a:srgbClr val="000000">
                      <a:alpha val="43137"/>
                    </a:srgbClr>
                  </a:outerShdw>
                </a:effectLst>
              </a:rPr>
              <a:t>-12 </a:t>
            </a:r>
            <a:r>
              <a:rPr lang="en-US" sz="2400" b="1" dirty="0" smtClean="0">
                <a:effectLst>
                  <a:outerShdw blurRad="38100" dist="38100" dir="2700000" algn="tl">
                    <a:srgbClr val="000000">
                      <a:alpha val="43137"/>
                    </a:srgbClr>
                  </a:outerShdw>
                </a:effectLst>
              </a:rPr>
              <a:t>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514600"/>
            <a:ext cx="8686800" cy="1143000"/>
          </a:xfrm>
        </p:spPr>
        <p:txBody>
          <a:bodyPr>
            <a:noAutofit/>
          </a:bodyPr>
          <a:lstStyle/>
          <a:p>
            <a:r>
              <a:rPr lang="en-US" sz="3600" b="1" baseline="30000" dirty="0" smtClean="0">
                <a:effectLst>
                  <a:outerShdw blurRad="38100" dist="38100" dir="2700000" algn="tl">
                    <a:srgbClr val="000000">
                      <a:alpha val="43137"/>
                    </a:srgbClr>
                  </a:outerShdw>
                </a:effectLst>
              </a:rPr>
              <a:t>22 </a:t>
            </a:r>
            <a:r>
              <a:rPr lang="en-US" sz="3600" b="1" dirty="0" smtClean="0">
                <a:effectLst>
                  <a:outerShdw blurRad="38100" dist="38100" dir="2700000" algn="tl">
                    <a:srgbClr val="000000">
                      <a:alpha val="43137"/>
                    </a:srgbClr>
                  </a:outerShdw>
                </a:effectLst>
              </a:rPr>
              <a:t>For we know that the whole creation has been groaning together in the pains of childbirth until now.  </a:t>
            </a:r>
            <a:r>
              <a:rPr lang="en-US" sz="3600" b="1" baseline="30000" dirty="0" smtClean="0">
                <a:effectLst>
                  <a:outerShdw blurRad="38100" dist="38100" dir="2700000" algn="tl">
                    <a:srgbClr val="000000">
                      <a:alpha val="43137"/>
                    </a:srgbClr>
                  </a:outerShdw>
                </a:effectLst>
              </a:rPr>
              <a:t>23 </a:t>
            </a:r>
            <a:r>
              <a:rPr lang="en-US" sz="3600" b="1" dirty="0" smtClean="0">
                <a:effectLst>
                  <a:outerShdw blurRad="38100" dist="38100" dir="2700000" algn="tl">
                    <a:srgbClr val="000000">
                      <a:alpha val="43137"/>
                    </a:srgbClr>
                  </a:outerShdw>
                </a:effectLst>
              </a:rPr>
              <a:t>And not only the creation, but we ourselves, who have the first fruits of the Spirit, groan inwardly as we wait eagerly for adoption as sons, the redemption of our bodies.  </a:t>
            </a:r>
            <a:r>
              <a:rPr lang="en-US" sz="3600" b="1" baseline="30000" dirty="0" smtClean="0">
                <a:effectLst>
                  <a:outerShdw blurRad="38100" dist="38100" dir="2700000" algn="tl">
                    <a:srgbClr val="000000">
                      <a:alpha val="43137"/>
                    </a:srgbClr>
                  </a:outerShdw>
                </a:effectLst>
              </a:rPr>
              <a:t>24 </a:t>
            </a:r>
            <a:r>
              <a:rPr lang="en-US" sz="3600" b="1" dirty="0" smtClean="0">
                <a:effectLst>
                  <a:outerShdw blurRad="38100" dist="38100" dir="2700000" algn="tl">
                    <a:srgbClr val="000000">
                      <a:alpha val="43137"/>
                    </a:srgbClr>
                  </a:outerShdw>
                </a:effectLst>
              </a:rPr>
              <a:t>For in this hope we were saved. </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Romans 8:22-24a ESV</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512</TotalTime>
  <Words>14</Words>
  <Application>Microsoft Office PowerPoint</Application>
  <PresentationFormat>On-screen Show (4:3)</PresentationFormat>
  <Paragraphs>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7 The end of all things is at hand; therefore be self-controlled and sober-minded for the sake of your prayers. 8 Above all, keep loving one another earnestly, since love covers a multitude of sins. 9 Show hospitality to one another without grumbling. 10 As each has received a gift, use it to serve one another, as good stewards of God's varied grace: 11 whoever speaks, as one who speaks oracles of God; whoever serves, as one who serves by the strength that God supplies—in order that in everything God may be glorified through Jesus Christ. To him belong glory and dominion forever and ever. Amen.   1 Peter 4:7-11 ESV</vt:lpstr>
      <vt:lpstr>“Let not your hearts be troubled. Believe in God; believe also in me. 2 In my Father's house are many rooms. If it were not so, would I have told you that I go to prepare a place for you?  3 And if I go and prepare a place for you, I will come again and will take you to myself, that where I am you may be also.   John 14:1-3 ESV</vt:lpstr>
      <vt:lpstr>11 Besides this you know the time, that the hour has come for you to wake from sleep. For salvation is nearer to us now than when we first believed.   Romans 13:11 ESV</vt:lpstr>
      <vt:lpstr>12 The night is far gone; the day is at hand. So then let us cast off the works of darkness and put on the armor of light. 13 Let us walk properly as in the daytime, not in orgies and drunkenness, not in sexual immorality and sensuality, not in quarreling and jealousy. 14 But put on the Lord Jesus Christ, and make no provision for the flesh, to gratify its desires.   Romans 13:12-14 ESV</vt:lpstr>
      <vt:lpstr>13 Come now, you who say, “Today or tomorrow we will go into such and such a town and spend a year there and trade and make a profit”— 14 yet you do not know what tomorrow will bring. What is your life? For you are a mist that appears for a little time and then vanishes. 15 Instead you ought to say, “If the Lord wills, we will live and do this or that.”  James 4:13-15 ESV</vt:lpstr>
      <vt:lpstr>8 But do not overlook this one fact, beloved, that with the Lord one day is as a thousand years, and a thousand years as one day. 9 The Lord is not slow to fulfill his promise as some count slowness, but is patient toward you, not wishing that any should perish, but that all should reach repentance. 10 But the day of the Lord will come like a thief, and then the heavens will pass away with a roar, and the heavenly bodies will be burned up and dissolved, and the earth and the works that are done on it will be exposed.  11 Since all these things are thus to be dissolved, what sort of people ought you to be in lives of holiness and godliness, 12 waiting for and hastening the coming of the day of God, because of which the heavens will be set on fire and dissolved, and the heavenly bodies will melt as they burn!    2 Peter 3:8-12 ESV</vt:lpstr>
      <vt:lpstr>22 For we know that the whole creation has been groaning together in the pains of childbirth until now.  23 And not only the creation, but we ourselves, who have the first fruits of the Spirit, groan inwardly as we wait eagerly for adoption as sons, the redemption of our bodies.  24 For in this hope we were saved.   Romans 8:22-24a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31</cp:revision>
  <dcterms:created xsi:type="dcterms:W3CDTF">2015-07-05T02:39:43Z</dcterms:created>
  <dcterms:modified xsi:type="dcterms:W3CDTF">2016-01-03T11:29:22Z</dcterms:modified>
</cp:coreProperties>
</file>