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8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9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52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70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50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55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394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09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46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297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4A4D4-BF22-453C-988E-440F8B63DB54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489C4-8B6B-4F7E-9D3B-8EEED3F2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2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226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577" y="2902265"/>
            <a:ext cx="8615966" cy="1325563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 is my light and my salvation; whom shall I fear? The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 is the stronghold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of my life; of whom shall I be afraid?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When evildoers assail me to eat up my flesh, my adversaries and foes, it is they who stumble and fall.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Though an army encamp against me, my heart shall not fear; though war arise against me, yet I will be confident.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One thing have I asked of the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 that will I seek after: that I may dwell in the house of the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all the days of my life, to gaze upon the beauty of the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 to inquire in his temple.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 he will hide me in his shelter in the day of trouble; he will conceal me under the cover of his tent; he will lift me high upon a rock.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 now my head shall be lifted up above my enemies all around me, and I will offer in his tent sacrifices with shouts of joy; I will sing and make melody to the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Hear, O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when I cry aloud; be gracious to me and answer me!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You have said, “Seek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my face.”  My heart says to you, “Your face,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do I seek.”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Hide not your face from me.  Turn not your servant away in anger, O you who have been my help.  Cast me not off; forsake me not, O God of my salvation!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 my father and my mother have forsaken me, but the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 will take me in.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11 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 me your way, O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 and lead me on a level path because of my enemies.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12 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Give me not up to the will of my adversaries; for false witnesses have risen against me, and they breathe out violence.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13 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 believe that I shall look upon the goodness of the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 the land of the living!  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14 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Wait for the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; be strong, and let your heart take courage; wait for the </a:t>
            </a:r>
            <a:r>
              <a:rPr lang="en-US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!</a:t>
            </a:r>
            <a:b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Psalm 27 ESV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3904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893" y="1524224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4 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One thing have I asked of the </a:t>
            </a:r>
            <a:r>
              <a:rPr lang="en-US" sz="32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 that will I seek after: that I may dwell in the house of the </a:t>
            </a:r>
            <a:r>
              <a:rPr lang="en-US" sz="32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all the days of my life, to gaze upon the beauty of the </a:t>
            </a:r>
            <a:r>
              <a:rPr lang="en-US" sz="32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 to inquire in his temple.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Psalm 27:4 ESV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59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893159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8 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You have said, “Seek</a:t>
            </a:r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my face.”  My heart says to you, “Your face, </a:t>
            </a:r>
            <a:r>
              <a:rPr lang="en-US" sz="32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do I seek.”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Psalm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27:8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ESV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8145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893159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 this is the confidence that we have toward him, that if we ask anything according to his will he hears us.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John	5:14 ESV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1247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61" y="412124"/>
            <a:ext cx="8590209" cy="5764839"/>
          </a:xfrm>
        </p:spPr>
        <p:txBody>
          <a:bodyPr>
            <a:normAutofit fontScale="77500" lnSpcReduction="20000"/>
          </a:bodyPr>
          <a:lstStyle/>
          <a:p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2 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evildoers assail me to eat up my flesh, my adversaries and foes,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they who stumble and fall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3 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Though an army encamp against me, 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heart shall not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fear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though war arise against me,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 I will be confident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10 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 my father and my mother have forsaken me, 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b="1" cap="sm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will take me in. 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false witnesses have risen against me, and they breathe out violence.  </a:t>
            </a:r>
            <a:r>
              <a:rPr lang="en-US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13 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believe that I shall look upon the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goodness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 </a:t>
            </a:r>
            <a:r>
              <a:rPr lang="en-US" b="1" cap="sm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 the land of the living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5 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he will hide me in his shelter in the day of trouble; he will conceal me under the cover of his tent; he will lift me high upon a rock.  </a:t>
            </a:r>
            <a:r>
              <a:rPr lang="en-US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6 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now my head shall be lifted up above my enemies all around me, and I will offer in his tent sacrifices with shouts of joy; I will sing and make melody to the </a:t>
            </a:r>
            <a:r>
              <a:rPr lang="en-US" b="1" cap="sm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7287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893159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 </a:t>
            </a:r>
            <a:r>
              <a:rPr lang="en-US" sz="32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 is my light and my salvation; whom shall I fear? The </a:t>
            </a:r>
            <a:r>
              <a:rPr lang="en-US" sz="32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Lord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 is the stronghold</a:t>
            </a:r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of my life; of whom shall I be afraid? 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Psalm 27:1 ESV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2684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29</Words>
  <Application>Microsoft Office PowerPoint</Application>
  <PresentationFormat>On-screen Show 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The Lord is my light and my salvation; whom shall I fear? The Lord is the stronghold of my life; of whom shall I be afraid?  2 When evildoers assail me to eat up my flesh, my adversaries and foes, it is they who stumble and fall.  3 Though an army encamp against me, my heart shall not fear; though war arise against me, yet I will be confident.  4 One thing have I asked of the Lord, that will I seek after: that I may dwell in the house of the Lord all the days of my life, to gaze upon the beauty of the Lord and to inquire in his temple.  5 For he will hide me in his shelter in the day of trouble; he will conceal me under the cover of his tent; he will lift me high upon a rock.  6 And now my head shall be lifted up above my enemies all around me, and I will offer in his tent sacrifices with shouts of joy; I will sing and make melody to the Lord.  7 Hear, O Lord, when I cry aloud; be gracious to me and answer me!  8 You have said, “Seek my face.”  My heart says to you, “Your face, Lord, do I seek.”  9 Hide not your face from me.  Turn not your servant away in anger, O you who have been my help.  Cast me not off; forsake me not, O God of my salvation!  10 For my father and my mother have forsaken me, but the Lord will take me in.  11 Teach me your way, O Lord, and lead me on a level path because of my enemies.  12 Give me not up to the will of my adversaries; for false witnesses have risen against me, and they breathe out violence.  13 I believe that I shall look upon the goodness of the Lord in the land of the living!  14 Wait for the Lord; be strong, and let your heart take courage; wait for the Lord!  Psalm 27 ESV</vt:lpstr>
      <vt:lpstr>4 One thing have I asked of the Lord, that will I seek after: that I may dwell in the house of the Lord all the days of my life, to gaze upon the beauty of the Lord and to inquire in his temple.  Psalm 27:4 ESV</vt:lpstr>
      <vt:lpstr>8 You have said, “Seek my face.”  My heart says to you, “Your face, Lord, do I seek.”  Psalm 27:8 ESV</vt:lpstr>
      <vt:lpstr>And this is the confidence that we have toward him, that if we ask anything according to his will he hears us.  1 John 5:14 ESV</vt:lpstr>
      <vt:lpstr>PowerPoint Presentation</vt:lpstr>
      <vt:lpstr>The Lord is my light and my salvation; whom shall I fear? The Lord is the stronghold of my life; of whom shall I be afraid?    Psalm 27:1 ESV</vt:lpstr>
    </vt:vector>
  </TitlesOfParts>
  <Company>Maryland Department of Natural Resources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Thing</dc:title>
  <dc:creator>Dad</dc:creator>
  <cp:lastModifiedBy>Dad</cp:lastModifiedBy>
  <cp:revision>4</cp:revision>
  <dcterms:created xsi:type="dcterms:W3CDTF">2017-02-11T19:27:16Z</dcterms:created>
  <dcterms:modified xsi:type="dcterms:W3CDTF">2017-02-12T11:04:39Z</dcterms:modified>
</cp:coreProperties>
</file>